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0"/>
  </p:notesMasterIdLst>
  <p:handoutMasterIdLst>
    <p:handoutMasterId r:id="rId51"/>
  </p:handoutMasterIdLst>
  <p:sldIdLst>
    <p:sldId id="592" r:id="rId2"/>
    <p:sldId id="495" r:id="rId3"/>
    <p:sldId id="488" r:id="rId4"/>
    <p:sldId id="353" r:id="rId5"/>
    <p:sldId id="593" r:id="rId6"/>
    <p:sldId id="595" r:id="rId7"/>
    <p:sldId id="496" r:id="rId8"/>
    <p:sldId id="612" r:id="rId9"/>
    <p:sldId id="520" r:id="rId10"/>
    <p:sldId id="594" r:id="rId11"/>
    <p:sldId id="524" r:id="rId12"/>
    <p:sldId id="525" r:id="rId13"/>
    <p:sldId id="529" r:id="rId14"/>
    <p:sldId id="530" r:id="rId15"/>
    <p:sldId id="597" r:id="rId16"/>
    <p:sldId id="604" r:id="rId17"/>
    <p:sldId id="605" r:id="rId18"/>
    <p:sldId id="606" r:id="rId19"/>
    <p:sldId id="615" r:id="rId20"/>
    <p:sldId id="503" r:id="rId21"/>
    <p:sldId id="596" r:id="rId22"/>
    <p:sldId id="608" r:id="rId23"/>
    <p:sldId id="598" r:id="rId24"/>
    <p:sldId id="599" r:id="rId25"/>
    <p:sldId id="600" r:id="rId26"/>
    <p:sldId id="602" r:id="rId27"/>
    <p:sldId id="601" r:id="rId28"/>
    <p:sldId id="609" r:id="rId29"/>
    <p:sldId id="610" r:id="rId30"/>
    <p:sldId id="613" r:id="rId31"/>
    <p:sldId id="611" r:id="rId32"/>
    <p:sldId id="614" r:id="rId33"/>
    <p:sldId id="603" r:id="rId34"/>
    <p:sldId id="521" r:id="rId35"/>
    <p:sldId id="522" r:id="rId36"/>
    <p:sldId id="504" r:id="rId37"/>
    <p:sldId id="589" r:id="rId38"/>
    <p:sldId id="560" r:id="rId39"/>
    <p:sldId id="582" r:id="rId40"/>
    <p:sldId id="583" r:id="rId41"/>
    <p:sldId id="586" r:id="rId42"/>
    <p:sldId id="587" r:id="rId43"/>
    <p:sldId id="507" r:id="rId44"/>
    <p:sldId id="401" r:id="rId45"/>
    <p:sldId id="721" r:id="rId46"/>
    <p:sldId id="722" r:id="rId47"/>
    <p:sldId id="493" r:id="rId48"/>
    <p:sldId id="4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95"/>
            <p14:sldId id="488"/>
          </p14:sldIdLst>
        </p14:section>
        <p14:section name="Fundamental Skills of Software Engineers" id="{16E35C1C-3A58-4B2A-BA24-730B373F9BE6}">
          <p14:sldIdLst>
            <p14:sldId id="353"/>
            <p14:sldId id="593"/>
            <p14:sldId id="595"/>
          </p14:sldIdLst>
        </p14:section>
        <p14:section name="Tech Problems: Definition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 id="401"/>
            <p14:sldId id="721"/>
            <p14:sldId id="722"/>
            <p14:sldId id="493"/>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92883" autoAdjust="0"/>
  </p:normalViewPr>
  <p:slideViewPr>
    <p:cSldViewPr showGuides="1">
      <p:cViewPr varScale="1">
        <p:scale>
          <a:sx n="68" d="100"/>
          <a:sy n="68" d="100"/>
        </p:scale>
        <p:origin x="702" y="66"/>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7.10.2021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5696 105,'0'0,"0"0,0 0,0 0,0 0,0 0,0 0,0 0,0 0,0 0,0 0,0 0,0 0,0 0,0 0,0 0,0 0,0 0,-28 57,19-47,9 0,-9 12,-1-7,1 6,0 10,-10 5,11-5,8 10,-9 11,-1-4,1-2,9 17,-9-7,9 7,0 4,0 6,0 10,0-11,0 17,0-6,0 10,0-10,-10 0,10-6,0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0,10-5,-11 5,0 0,1 0,-1 0,1 0,0 0,-1 5,-9-5,9 5,1-5,-10 0,10 0,-10 5,0-5,10 0,-10 0,0 0,0 6,9-6,-8 0,-1 5,0-5,10 0,-10 0,10 0,-10 0,0 0,9 0,-9 0,1 0,8 0,-9 0,1 0,-1 0,10-5,-19 5,18 0,-9-6,-9 6,9 0,0-5,0 5,1-5,-1 0,0 0,1 0,-1-6,0-4,10-1,-10-4,9-17,0 0,10-14,-9-1,18-32,-10-9,1 15,0-10,0 5,-1-10,1-21,-1 20,-8 1,0 5,-1 1,0-18,-9 12,0 5,1 5,-10 10,9-4,-9 14,0 1,0-10,0 9,0 6,-19 16,19-1,-9 0,9 6,0 5,-9 5,0 0,9 5,-9 6,0-1,9 6,-9 0,9-1,-10 0,10 7,-9-7,9 6,-9-1,9 2,-10-2,10 6,0-5,-9 5,9-5,-9 0,0 5,-1-5,1 5,-9 0,0-6,-1 6,-9 0,-18-5,9 5,-9-10,0 5,-9-1,-10 6,-9 0,-9 0,0 0,-9-5,0 5,-11 0,2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9,10-5,0-5,0 11,-1-15,-8-6,18-25,-9-7,9 1,0 6,0-22,0-15,0-11,0-9,0-12,0 6,0-10,0 5,9-5,-9-6,9 0,-9 0,9 0,-9-4,10 4,-1-4,0-2,-9 2,9-6,1 5,-1 0,0-5,1 0,-1 0,9 0,0 0,2 0,8 0,0 0,-2 0,12 0,8 0,9-5,1 0,-1 5,10-6,8 6,2 0,-2 0,10-4,10-2,-1-4,-10 10,10 0,11 0,-2-6,-9 2,9 4,1 0,0 0,9-6,-10 2,0 4,1 0,-1 0,10-12,-1 8,-8-2,0 2,-1 4,19-6,-28 1,9 0,-8 5,-1 5,0-5,1 0,-9 0,8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6,-9-18,9-4,1 1,-10 19,9-10,-9 11,9 5,1-6,-10 11,8-5,-8 10,0 15,0 1,0 10,0 0,0 10,-8-4,-2 10,10-6,0 5,-9 1,9-1,0 6,-9 0,9 0,-10-6,1 11,9-5,-9 0,0 5,9 0,-10-5,1 5,-10 0,10 0,-18-5,-1 5,-9 0,0 0,-18 0,-1 0,-17 0,-19 5,0 0,-11-5,2 0,-10 0,-8 5,-1 0,9-5,-9 0,0 0,-18 0,-1 0,10-5,0 5,-18 0,-2 0,20 0,-10 0,10 0,-10 0,1-5,18 5,-18 0,18-5,9 0,-9 5,9 0,-9-5,19 5,-9-6,8 1,9 5,-17 0,18-5,0 5,18-5,-10 5,2-5,-1-1,9 1,0 5,9 0,1 0,17 0,2 0,8 0,-10 0,11-5,8 0,0 0,-9-1,10 2,8-2,-8 6,8-5,0 5,1-5,8 5,2 0,-10-6,8 6,1 0,0 0,9 0,-10 0,1 0,0 0,9 6,-10-1,0 0,10 1,-9-2,9 12,-9 0,0 4,0 22,0 15,9 15,-19 33,10 50,-28-57,37-98</inkml:trace>
  <inkml:trace contextRef="#ctx0" brushRef="#br2" timeOffset="-18296.47">232 520,'0'0,"0"0,0 0,0 0,0 0,0 0,0 0,0 0,0 0,-27 62,27-26,-10 6,1 10,0 10,9 11,-19 20,10-20,0 15,-1-10,-8 16,9-6,-9 10,8-21,1 17,0-16,-1 5,1-11,0-10,0 6,9-11,-10-11,10-9,-9 4,9-15,0 1,0-1,0-6,0-4,0 0,9-6,-9 5,10-4,-1-1,0 0,0 1,10-6,0 5,-10-5,18 6,-8-11,18 10,-9-10,-1 11,10-6,9 0,0 5,10 0,-10-4,9 4,10 0,-1-4,1 4,9 6,-1-6,1 6,0 4,0-4,0-6,8 11,2-11,-1 6,-10-6,11 6,-11-6,10 0,-7 2,6-2,10-10,-8 4,-1 2,-10-6,11 0,-1 0,-10 0,11 0,-2 0,-8 0,-9 0,8 0,-8 0,9 0,-9-10,-1 10,0 0,-8 0,9 0,-1 0,0 0,-8-6,8 2,-8 4,0-6,-1 0,1 6,8 0,-18-4,18 4,-8-6,8 6,-8-4,-1-2,-9 1,9 0,-8 5,-1-6,9 6,-9-5,1 5,-11-5,11 0,-10 5,-1 0,1-5,-9 5,8-6,-8 6,0 0,0 0,-9 0,8-5,-18 5,10 0,-1-5,-9 5,1 0,-1 0,0 0,-9 0,10 0,-10-5,9 5,-9 0,8-5,-8 5,0 0,10-5,-10 5,0 0,0-6,0 6,9 0,-9-5,0 5,0-5,0 5,0 0,0-5,0 5,0 0,9-5,-9 5,0 0,0 0,0-6,9 2,-9-2,10-4,-1-6,10 0,-1-10,1-4,8-7,1-9,10-16,-2-16,-8-11,9-5,-9 7,-1 3,-8-14,-1-1,-8 21,-1-5,0 11,0 10,-9-10,10 10,-10-1,0 1,-19 5,19 10,-9-10,0 21,-1 0,1 4,0-4,9 10,-10 5,1 0,1 11,-2-6,1 6,9 0,-9 5,0-1,-1 6,1-5,0 5,-1 0,-8 0,-1 5,1 6,0-6,-20 0,1 11,-9-1,-1 1,-7-6,-11 5,-9 1,0-6,-18 6,-10-6,1-4,-19 4,0-10,-18 10,18-10,-28 0,-9 11,1-6,-11 1,-8 4,9 5,0 1,-18 5,17 4,10-3,-8-2,7 0,1-4,18-5,1 4,-10-9,19 4,-9-5,18-5,-9 0,18 0,10 0,-1-5,0 0,1 0,18 5,0 0,9 5,10 5,-1-5,65-5</inkml:trace>
  <inkml:trace contextRef="#ctx0" brushRef="#br3" timeOffset="-135994.02">5651 1377,'0'0,"0"0,0 0,0 0,0 0,0 0,0 0,0 0,0 0,0 0,0 0,0 0,37-61,-19 24,9-19,11-23,-1 1,-9-4,-1 14,0-5,1 6,-9-1,0 2,-11 3,1 11,1 6,-10-2,0 7,0 10,-19 5,11 0,-2 11,-8-7,8 12,-8 0,8 4,-8 6,-1 6,2 10,-11 25,0 16,9 10,-9 17,11 9,-2 21,1 11,8-6,1 1,0 25,-1-21,10-10,0-16,0-9,10-1,8 0,1-15,-1-11,9-10,1-11,9 1,1-16,-2-16,10-5,0-10,10-27,-1-14,0-6,-8 1,-19-7,-1-4,-9 0,-8-1,-10 11,-19 1,0 19,-8 2,-10-2,-19 12,-8 4,-18 16,-11 26,1 5,-10 16,10 20,-1 11,93-78</inkml:trace>
  <inkml:trace contextRef="#ctx0" brushRef="#br3" timeOffset="-131072.22">6738 1336,'0'0,"0"0,0 0,0 0,0 0,0 0,0 0,56-52,-29 16,10-16,10-16,-11 1,10-17,-8 7,-2-1,-8 5,9 6,-18 0,-1 9,-9 11,0 17,-9 4,0 4,0 7,0 0,-9 9,-9 1,9 5,-10 0,-9 15,0 7,-8 8,-1 12,0 5,0 10,0 6,-9 30,9 5,10 1,8-5,0 4,1 11,8-16,10 4,-9-23,9 3,0-15,28 1,-19-6,10-5,0-1,-1-9,1-10,-2-1,11-11,-9-9,9-6,8-5,1-21,19-10,-1-16,-18 1,0-6,-10-5,1-11,-19 6,-9 0,0 15,-18-5,-1 16,-8 4,-19 6,-1 16,-17 10,-9 26,-20 32,10 40,-9 53,8 82,84-233</inkml:trace>
  <inkml:trace contextRef="#ctx0" brushRef="#br3" timeOffset="-124886.1">8269 1267,'0'0,"0"0,0 0,0 0,0 0,0 0,0 0,0 0,0 0,0 0,0 0,0 0,0 0,0 0,0 0,0 0,0 0,0 0,0 0,0 0,0 0,-55 57,27-31,0 9,1 7,-10 4,9 2,-8-2,-2-4,11-1,-1-5,-9 6,10-6,-1-5,0 1,0 4,10-4,-10-7,10 1,-1-5,1-6,8 1,-7-6,17-10</inkml:trace>
  <inkml:trace contextRef="#ctx0" brushRef="#br3" timeOffset="-124317.81">7734 1385,'0'0,"0"0,0 0,0 0,0 0,0 0,0 0,55 74,-37-38,10-5,10 15,-1 6,-1-5,1 0,0 5,9 5,-9-1,10-3,7-1,-54-52</inkml:trace>
  <inkml:trace contextRef="#ctx0" brushRef="#br3" timeOffset="-73127.16">8852 1407,'0'0,"0"0,0 0,0 0,0 0,0 0,0 0,0 0,82-72,-54 36,9-12,-10-4,1-9,9-1,-9 10,-18 4,7-3,2 9,-10 6,0 4,-9 2,0 4,0 5,0 5,0 1,-9-1,0 1,0 9,-1-4,1 5,1-6,-11 7,10-2,-10 6,10 0,-10 0,10 0,-10 0,10 10,-9 1,9 4,-10 6,1 10,-1 11,1 15,8 11,-8-1,18 15,-9-3,0 25,0 4,0-10,9 16,-10-25,1 14,9 1,-9-10,9-11,0-27,18 2,-8-22,-1 0,0-9,9-12,0 0,10-9,0-6,19-21,-2-10,2-26,-2-1,-8-14,-9 10,-9-5,-10 9,0 12,-9-1,0 5,-18 11,-1 10,1 1,-19 9,-18 11,-1 5,1 11,-1 10,-36 31,92-57</inkml:trace>
  <inkml:trace contextRef="#ctx0" brushRef="#br3" timeOffset="-51164.04">10144 1811,'0'0,"0"0,0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1569,'0'0,"0"0,0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1951 1311,'0'0,"0"0,0 0,65-62,-37 30,-2-14,12-11,-1-17,-9 7,8-5,-17 4,8 6,-8 5,-10-1,1 7,-1 9,-9 6,0 5,0 5,0 0,-19 5,10 5,9 1,-9 0,-1 9,-8-4,9 0,-10 10,0 0,11 0,-20 15,0 11,0 15,0 7,2 3,7 11,-18 16,9 31,9-5,2 0,7-5,1 14,0 17,9-22,0-4,0-11,18 17,-8-1,7-27,2-14,-1-11,-8-5,8-10,10-6,0-15,-1-6,10-4,0-11,0-21,18-21,0-26,1-9,-19 5,-10 4,-8 0,-10-4,0 5,-9 15,-9 5,-9 15,0 2,-19-2,-10 12,-8 9,-19 16,-18 27,19 9,-2 21,-35 58,110-120</inkml:trace>
  <inkml:trace contextRef="#ctx0" brushRef="#br3" timeOffset="-139454.8">2947 1445,'0'0,"0"0,0 0,0 0,0 0,0 0,0 0,0 0,0 0,0 0,0 0,0 0,0 0,0 0,92-82,-64 40,9-20,0-16,0 5,-9-5,-1 1,1 9,-9 0,-1 6,0 0,-8 5,-10 5,9 5,-9 11,0 0,-9 10,-1 0,-8 5,8 0,-7 1,-2 9,10 1,-10-1,1 11,-10 0,9 16,-17 15,8 21,0 11,0 9,11 17,-2 45,19-19,0 4,0-11,0 37,9-21,1-4,-1-27,-1 21,11 11,-1-27,1-30,-10-16,10-1,-1-19,9 10,11-11,-1-16,18-10,0-15,19-26,0-37,-19-5,1 1,-1-17,-18-5,-9 17,-19 14,-9 11,0 10,-19 10,1 7,-10 4,-18 10,-19 11,1 10,-1 11,-8 25,8 6,0 20,0 17,11 9,54-93</inkml:trace>
  <inkml:trace contextRef="#ctx0" brushRef="#br3" timeOffset="-137945">4700 1472,'0'0,"0"0,0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5,1-6,17 1,1-2,8-3,1 3,9 2,0-12,0-5,9 1,1-10,8-2,1 2,-2-6,21-1,-10-3,9-2,8 0,11-4,-1 0,1-6,8-4,-8 4,17-10,-8 0,-10 0,10-10,8 4,-7 2,-2 4,1-6,8 0,-18 2,10-2,-1 6,11 0,-11 0,10 0,-10 10,11-4,-20 0,10 4,-1-6,19 12,-18-5,-11 4,30-4,-20 4,11-4,-2-1,1 6,0-1,-1-4,2-7,-1 2,9 4,9 0,-18-4,0-1,9 0,-9 1,-1 4,11-10,-1 0,-10 0,11 0,-11-6,10 2,-9-2,9 1,-9 0,0-1,-10 6,1 0,9 0,-9-4,-1 4,1 0,-1 0,-8 4,-1 2,-9-1,9-5,-9 5,1 1,-2-6,-7 4,-1-4,8 0,-7 0,-11 6,10-6,-9 0,-10 0,10-10,-9 10,-1-11,0 6,1-5,-1-1,1-4,-10-1,0-5,1 0,8-4,-9-7,-9-10,0 6,0-10,-9-11,-9 10,-10-5,0 5,-9 6,-9-6,0 0,-9-5,-1 6,-8-1,-1 1,-18-12,9 1,-9 10,0-5,9 10,-18 0,-10-9,10 15,-18-1,-1 0,1 7,-20-7,1 6,0-5,-10 10,-8-5,-1 5,19 0,-18-5,-11 20,10-4,9-1,-36 6,9 4,18-4,-27 0,-19 10,29 0,-11 10,10 11,9 10,10 6,-1 4,18 11,29 0,-19 36,120-88</inkml:trace>
  <inkml:trace contextRef="#ctx0" brushRef="#br1" timeOffset="21574.76">791 1157,'0'0,"0"0,0 0,0 0,0 0,0 0,0 0,0 0,0 0,0 0,0 0,0 0,129 0,-82-16,18 11,-1 0,10-6,28 1,-1-1,10 5,9 1,18-5,1-1,-19 6,26 0,2-5,-9 0,9-2,0 2,18 10,-18 0,0 16,9-6,-1-4,-27 9,10-10,8 1,11-1,-21-5,39 0,-19 0,-10 10,-9 12,38 35,-176-57</inkml:trace>
  <inkml:trace contextRef="#ctx0" brushRef="#br1" timeOffset="18008.4">414 1374,'0'0,"0"0,0 0,0 0,0 0,0 0,0 0,0 0,0 0,0 0,0 0,92 22,-64-12,-1-6,10 8,-9-8,9 2,18 4,-9-4,9 4,1-6,8 2,10-1,0-5,18 5,1-5,-1 0,28 0,0 0,0-5,-10 0,10 5,0 0,0-6,0 6,-19 0,19 0,0 0,-8 0,-11 0,1 0,0 11,-10-11,0 0,1 0,-1 0,-19 0,19 5,-17-5,7 6,-7-6,-11 0,0 0,1 0,-10 0,10 0,-10 0,1 0,-1 0,0 0,-8 0,-11-6,1 6,0 0,-9 0,8 0,-17 0,9 0,-9 0,-1 0,0 0,0-5,1 5,0 0,-1 0,1 0,-1 0,-9 0,9 0,-8 11,8-11,-8 10,-10-10</inkml:trace>
  <inkml:trace contextRef="#ctx0" brushRef="#br1" timeOffset="19248.27">588 1639,'0'0,"0"0,0 0,0 0,0 0,0 0,0 0,0 0,0 0,0 0,0 0,139-10,-83 10,17 10,1-10,0 6,-1-2,10-4,10 6,-1-6,0 0,0 0,1 0,18 0,9 0,0 0,-19 5,28 0,10 1,17-6,-27 4,29-4,-19 0,9 0,-19 0,19 0,-11 0,-17-4,-9 4,18 0,-17 0,16 0,-26 0,-10-6,10 6,-1 0,0-5,-8 5,-19 0,8-5,-7 5,-2 0,-8-6,-10 6,-18 11,-37-11</inkml:trace>
  <inkml:trace contextRef="#ctx0" brushRef="#br0" timeOffset="-16460.79">766 1782,'0'0,"0"0,0 0,0 0,0 0,0 0,0 0,0 0,-28 67,19-45,0-2,9 1,-10 5,1 0,0-6,-1 6,10 0,-9-5,1 0,8-1,0 1,0 5,0-5,-10 0,10-6,0 6,0-5,0 0,18-2,-9 8,1-7,-1 6,10 0,-1-1,1 1,9 0,-11-1,11 2,9 4,1 0,7-6,-8 1,10 5,8 0,0-11,0 6,10-11,-1 0,2 2,7-8,0 2,2-2,8 2,-10-6,11 0,-11 0,11 0,-11-10,10 10,1 0,-2 0,-8 0,9 0,-9 10,9-4,1-2,-10 6,9-4,0-1,0 0,0 1,10 4,-11-5,1-5,0 5,0-5,10 6,-11-2,11 2,-1-1,0-5,0 5,1 0,9 1,-10-1,0 0,0 0,1 6,8-11,0 0,-9 0,10 0,0 0,-1-11,1 11,-1-5,0 0,1-6,9 6,0-5,-10 4,19-4,-9 0,-1 0,1-1,-10-4,19 5,-18-6,0 6,18-2,-28-3,9 5,0-1,1 1,0 0,-10 4,0-4,0 5,1 0,-1 0,1 5,-19-6,9 6,-9-5,-1 5,2 0,-11 0,10 0,-10 0,1 0,-1 0,-8 0,8 0,-8 0,-1 0,1-5,-1 0,0 5,0-5,1-6,-9 6,-2 5,2-5,-2 0,2 5,-1-6,0 2,0 4,1-6,-2 6,-8-5,10 5,-11 0,-8-5,9 5,-10 0,10 0,-9 0,0 0,-1 0,-8 0,9-6,-10 6,10 0,-9 0,-2 0,2 0,-1 0,1 0,-10 0,10 0,-10 0,1 0,-1-4,-1 4,1 0,1 0,-10 0,0 0,9 0,-9 0,0 0,0 4,0-4</inkml:trace>
  <inkml:trace contextRef="#ctx0" brushRef="#br2" timeOffset="-133698.19">1042 1149,'0'0,"0"0,0 0,0 0,0 0,0 0,0 0,0 0,0 0,0 0,0 0,0 0,0 0,0 0,0 0,0 0,0 0,0 0,0 0,-64-63,45 63,1-11,9 11,-9-5,-10 0,9 5,-9 0,10 10,-10-10,1 11,8-1,-8 1,-1 5,9 5,-8-1,9 6,-1-5,0 5,1 5,8-10,1 5,9 0,0-6,0 12,0-6,0 0,0 4,9-3,1-6,-1-1,10 1,-10-5,0-1,10-4,-1-1,0-5,1-5,-1 0,1-11,-1-4,10-11,-10 0,1 0,-1-5,1 0,-10-1,10 2,-10 9,-9 0,9 6,1-1,-10 6,0-1,9 6,-9-5,0 4,8 2,-8-2,0 1,0 5,0-5,0 5,10 0,-10 0,0 10,0 0,9 11,0 10,10 11,-1 25,1-4,-1 4,0-15,10 15,-9-9,-1-11,10-7,-9 2,8-5,10-11,-37-26</inkml:trace>
  <inkml:trace contextRef="#ctx0" brushRef="#br2" timeOffset="-132213.0799">1947 1222,'0'0,"0"0,0 0,0 0,0 0,0 0,0 0,0 0,46-52,-19-6,-8-10,9-10,9-21,-9-5,-11 11,2 11,0 4,-1 21,-18-5,9 14,-9 7,0 10,0 5,0 5,-9 5,0 1,0 4,-1 11,-8-4,-1 8,-8 18,-1-2,0 22,-9 41,19-1,0 17,-1 0,10 10,0 36,9-30,18-27,-8 0,8 1,1 9,-2-20,2-15,0-1,-1-20,10-1,-9-10,8 0,1-5,-1-10,-8-6,8 0,1-10,-10-10,10 0,0-32,-10-5,1 1,-1 4,-18 6,9 0,-9 5,0 5,-18 4,-1 2,-8 4,9 1,-20 10,-8-1,10 6,-11 11,2 10,8 5,37-26</inkml:trace>
  <inkml:trace contextRef="#ctx0" brushRef="#br0" timeOffset="148613.47">775 2026,'0'0,"0"0,0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3092 1242,'0'0,"0"0,0 0,0 0,0 0,0 0,0 0,0 0,0 0,0 0,46-62,-18 10,-1-22,1 7,-1-11,-8-5,9-10,-10 10,1 5,-10 5,1 21,-10 6,8 4,-8 6,0 4,0 12,0-6,-18 5,18 5,-9 1,9 4,-9-5,-1 12,10-6,-9 10,0 0,-1 0,1 10,-9 16,8 15,-7 21,-2 32,10-1,-1 11,10 15,0 11,0-15,0-17,10 17,8-6,0 6,1-17,-1-15,10-15,0-6,-1-16,10-4,-9-16,9-11,-10-5,20-10,-10-10,-1-20,1-12,10-10,-29-5,0-11,-9 22,1 9,-10 1,-10 10,-7-5,-2 5,-9 5,-9 6,-9 4,-9 6,-10 5,-9 10,74-10</inkml:trace>
  <inkml:trace contextRef="#ctx0" brushRef="#br2" timeOffset="-130095.81">4633 1294,'0'0,"0"0,0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3535 1278,'0'0,"0"0,0 0,0 0,0 0,0 0,0 0,0 0,-102 79,102-79</inkml:trace>
  <inkml:trace contextRef="#ctx0" brushRef="#br2" timeOffset="-116798.71">3535 1310,'0'0,"0"0,0 0,0 0,0 0,0 0,0 0,0 0,0 0,0 0,0 0,-92 31,45-5,10 10,1 6,8 15,0 10,0 22,-8 30,36-119</inkml:trace>
  <inkml:trace contextRef="#ctx0" brushRef="#br2" timeOffset="-128326.71">5528 1258,'0'0,"0"0,0 0,0 0,0 0,0 0,0 0,0 0,0 0,64-84,-27 22,-9-6,8-10,1-15,10-17,-11 2,-8 15,-9 9,9-3,-19 19,9 5,-9 7,-9 14,9 6,-9-1,0 16,0 0,-18 1,9 10,0-1,-10 6,1 10,-10 6,0 9,-8 17,-2 15,11 10,-10 21,0 31,19-10,-1 9,10 12,-10 26,19-31,0-22,19 2,-10 14,10-11,-1-14,10-17,-10-14,0-12,1-4,-1-11,10 0,0-10,-10-16,19 0,-18-5,18-20,-10-12,1-9,0-6,-10 0,1-10,-10 16,-9-1,0 11,-19-1,1 2,-1-2,1 7,-19-1,10 10,-11 0,-8 12,0 4,-9 10,0 16,-38 25,93-51</inkml:trace>
  <inkml:trace contextRef="#ctx0" brushRef="#br2" timeOffset="-127382.52">6413 1159,'0'0,"0"0,0 0,0 0,0 0,0 0,0 0,0 0,56-63,-38 21,1-25,-2-11,2-10,0-16,-1 16,-8 5,-1 15,0 6,-9 10,0 0,0 16,0 5,-18 10,18 1,-10-2,1 12,0 4,-1 2,-8-2,8 16,-17 6,0 21,-1 25,-18 48,18-7,0 1,10 36,8 10,10-26,0 2,19-1,0 5,-1-32,1-15,8 1,1-17,0-15,9-10,-1-12,11-14,-1-6,9-14,10-18,-1-14,1-26,-10-11,-9-5,-9 6,-9-1,-19 5,0 11,-9 16,0 4,-18 7,-10 4,10 10,-10 10,-18 6,-9 16,-1 16,-17 14,-20 32,93-78</inkml:trace>
  <inkml:trace contextRef="#ctx0" brushRef="#br2" timeOffset="-119816.32">6958 1267,'0'0,"0"0,0 0,0 0,0 0,0 0,0 0,0 0,0 0,0 0,0 0,-111 0,83 0,0 10,-8 1,-1 10,-19 15,1 11,-10 36,-8 15,8 32,65-130</inkml:trace>
  <inkml:trace contextRef="#ctx0" brushRef="#br2" timeOffset="-125473.56">7465 1002,'0'0,"0"0,0 0,0 0,0 0,46 73,-18-36,9 10,0 10,18 1,1 9,-2 1,2-6,-10-16,0 1,-9-11,9 0,-8-4,-10-1,27-10,-55-21</inkml:trace>
  <inkml:trace contextRef="#ctx0" brushRef="#br2" timeOffset="-125927.68">7844 1091,'0'0,"0"0,0 0,0 0,0 0,0 0,0 0,0 0,18-53,-18 49,9-2,-9 2,0-2,0 6,0-6,0 6,0-4,0 4,0 0,0 0,0 0,-9 10,9-4,-9 8,-10 8,1-2,-1 18,0-7,-8 10,9 1,-10 10,0 5,0 0,10 0,-9-5,8-11,1-9,8-2,-8-4,8-4,1-2,0-4,-1-11,2-5,8 0</inkml:trace>
  <inkml:trace contextRef="#ctx0" brushRef="#br2" timeOffset="-125100.81">8665 1119,'0'0,"0"0,0 0,0 0,0 0,0 0,0 0,0 0,0 0,0 0,28-100,-18 32,7-15,-7-5,8 0,-18 11,9-7,-9 22,0 10,0-5,-18 10,9 11,-1 4,-7 6,-2 0,0 6,1 4,-1 12,1-2,-9 6,-1 16,0 14,-9 22,-9 53,28 14,-1 15,10 43,9 0,18-37,1 16,9-5,-11-37,2-25,18-1,-9-11,0-15,-1-14,10-7,-9-15,18-11,0-9,10-17,-1-14,-9-12,9-20,-8-21,-10-5,-10-15,-9 15,-18-6,0 22,-9 4,0 17,-9 4,-10 16,-9 11,-18 15,-10 15,9 11,-8 16,0 20,-1 31,65-93</inkml:trace>
  <inkml:trace contextRef="#ctx0" brushRef="#br2" timeOffset="-124255.19">9957 1310,'0'0,"0"0,0 0,0 0,0 0,0 0,-27-58,8 28,1-2,-1-4,-9 0,9 4,-7 6,7 4,-9 2,9 4,-8 1,0 4,-1 11,-9 11,-1 14,2 13,-1 8,9 12,0 10,10 9,0 7,18-12,0-10,9-5,10-10,-11-10,20-7,-9-9,8 0,11-11,-11-10,10-5,9-16,0-15,0-16,-8 0,-12-5,2 11,-9-2,0 8,-10 3,0 11,0 5,-9 0,0 11,10 0,-10 4,8 2,-8 4,19 26,18 20,9 37,9 0,1 5,-1-26,10-4,-1-6,-64-52</inkml:trace>
  <inkml:trace contextRef="#ctx0" brushRef="#br0" timeOffset="150486.22">312 3719,'0'0,"0"0,0 0,0 0,0 0,0 0,0 0,0 0,0 0,0 0,0 0,0 0,-73-58,54 54,10-7,-10 11,2-5,-2 5,10-5,-10 5,10 0,0 0,-10 0,10 0,9 0,-9 0,-1 0,10 0,0 10,0-10,0 5,19 1,-10-2,10 7,-1 0,1-1,-1 0,-8 6,7 4,2 2,0 3,-10 1,0 0,1 5,-10 0,0 1,0 4,0-5,-10-5,10 0,-9-6,0 2,-1-12,1 0,0 0,-1-4,1-6,-9 0,9-6,-9-4,-1-6,-9-4,0-1,-8-26,36 47</inkml:trace>
  <inkml:trace contextRef="#ctx0" brushRef="#br0" timeOffset="154380.47">4098 3875,'0'0,"0"0,0 0,0 0,0 0,0 0,0 0,0 0,0 0,0 0,46 58,-36-54,-1-4,0 0,10 0,-1-4,0-7,1 0,-1-9,1-1,-10-10,1 5,-1-5,-9 5,0 6,0 4,-19 0,10 6,-10-1,10 6,-19 5,10 10,-9 6,8 4,-9 2,10 4,-1 0,10 10,0-5,0 5,9-4,0-2,18 7,-9-6,10 0,-1 0,10-10,0-1,-10-4,9-10,1-2,10-4,7 0,-45 0</inkml:trace>
  <inkml:trace contextRef="#ctx0" brushRef="#br0" timeOffset="-7942.42">3996 2582,'0'0,"0"0,0 0,0 0,0 0,0 0,0 0,0 0,0 0,0 0,92-89,-55 43,9-6,-9-10,9-11,1 11,-2 5,-8 5,1 10,-11 6,10 5,-19 5,1 10,-1 1,1 10,-1-1,0 6,1 0,0 16,-1 5,19 15,-10 16,10 10,-9-4,0 9,-1 11,1 10,-9 11,-1-27,-18-72</inkml:trace>
  <inkml:trace contextRef="#ctx0" brushRef="#br0" timeOffset="-12357.54">4485 2105,'0'0,"0"0,0 0,0 0,0 0,0 0,0 0,0 0,0 0,0 0,0 0,-74 67,46-36,-9 6,1 9,8-10,0 6,-9 0,10-1,-1 1,10-12,-1-3,10-6,-1-11,1 0,0 1,9-11,0 0,0-11,9-9,10-6,-1-16,10-10,0 0,-1 5,1 1,-10 10,1 4,0 12,-1-1,-8 5,7 6,-8 5,10 5,0 5,-1 5,10 16,8 11,2 5,8 30,-10 5,-36-77</inkml:trace>
  <inkml:trace contextRef="#ctx0" brushRef="#br0" timeOffset="-12875.79">4466 2177,'0'0,"0"0,0 0,0 0,0 0,0 0,0 0,0 0,0 0,0 0,0 0,0 0,0 0,0 0,-18 63,18-43,-9 16,9 6,-9 21,9 9,0 6,-9-16,9 1,0 9,-10-4,10-11,0 5,-9-10,9-5,0-11,0-10,-9 0,9-6,0-4,0-6,0 1,0-1,0-5,0 1,0-6,0 0</inkml:trace>
  <inkml:trace contextRef="#ctx0" brushRef="#br0" timeOffset="-8470.55">4466 2296,'0'0,"0"0,0 0,0 0,0 0,0 0,0 0,0 0,0 0,0 0,0 0,0 0,0 0,0 0,0 0,-36 63,36-32,0 16,0 9,0 18,0-2,0-9,0 25,0-11,0 7,0-12,0 1,0-11,-9-15,9-6,0-10,0 2,0-13,0 6,0-5,0-5,0-6,0 1,0-1,0-5,0-5,0 0</inkml:trace>
  <inkml:trace contextRef="#ctx0" brushRef="#br0" timeOffset="154990.47">4523 3678,'0'0,"0"0,0 0,0 0,0 0,0 0,0 0,0 0,18 78,1-36,-10-1,0 11,0-6,10 6,-10 0,0 0,-9-15,9-11,-9 0,10-11,-10 0,9-4,-9 0,0-11,0 0,9-16,1-5,-10-10,9-1,0-4,0 0,0 0,9-1,-8 7,-1 4,10 0,-10 5,-9 5,9 6,1-1,-1 11,0 0,0 6,9 4,1 16,9 5,-10 6,10 4,-10 11,0-6,1-10,-19-36</inkml:trace>
  <inkml:trace contextRef="#ctx0" brushRef="#br0" timeOffset="155624.71">5205 3886,'0'0,"0"0,0 0,0 0,0 0,0 0,0 0,0 0,0 0,0 0,0 0,0 0,0 0,0 0,0 0,0 0,0 0,0 0,0 0,-36 57,36-15,0 20,9-5,0-5,0-6,0-10,0-4,1-1,-1-11,0-4,1 0,-1-6,10-4,-10-6,0 0,0-11,9-15,-9-10,1-26,-10-6,-19-15,10-15,-9-27,0 37,-1-1,0 11,10 6,-19-11,10-5,0 14,9 22,-1 0,-8 16,8 4,1 12,0-1,0 10,9-4,-10 10,10 5,0 10,0 26,10 16,8 16,1 15,18 38,8-8,-17-3,10 9,-2-20,10 15,-9-21,0-5,0 0,0-15,18 15,-55-88</inkml:trace>
  <inkml:trace contextRef="#ctx0" brushRef="#br0" timeOffset="148025">803 2010,'0'0,"0"0,0 0,0 0,0 0,0 0,0 0,0 0,0 0,0 0,0 0,0 0,0 0,0 0,0 0,-27 58,18-22,9 10,-9 17,9-1,-10 21,1 11,9-12,0 1,0 1,0-7,-9 7,-1 4,10-11,0-15,0 6,0-21,0-11,0 0,0-3,0-7,0-10,0-1,0 0,0-4,0-6,0 0,0 0,0-5,0 0,0-5,0 5</inkml:trace>
  <inkml:trace contextRef="#ctx0" brushRef="#br0" timeOffset="151224.49">471 3246,'0'0,"0"0,0 0,0 0,0 0,0 0,0 0,0 0,0 0,0 0,0 0,0 0,0 0,28 73,-18-31,-1 4,0 21,10 1,-11 5,1-11,1-10,-1-10,0 4,1-9,-1-1,0-10,-9 0,9-6,10 6,-10 0,9-5,-18-21</inkml:trace>
  <inkml:trace contextRef="#ctx0" brushRef="#br0" timeOffset="151611.44">426 3828,'0'0,"0"0,0 0,0 0,0 0,0 0,0 0,0 0,0 0,0 0,110 20,-92-14,10 4,9 0,-9 6,18 0,-46-16</inkml:trace>
  <inkml:trace contextRef="#ctx0" brushRef="#br0" timeOffset="152053.01">1080 3802,'0'0,"0"0,0 0,0 0,0 0,0 0,0 0,0 0,0 0,0 0,0 0,0 0,0 0,0 0,-101-16,92 27,-1-1,-8 6,18 9,-10 1,10 6,0 4,0-5,19 5,-10-10,1-5,-1 0,0-5,1-6,8 0,-9-10,1 0,7-10,-7 0,-1-6,0 0,1 1,-1-1,0 6,-9-6,9 6,-9 4,0-4,0 5,10 0,-10 5,0 0,9 0,-9 5,0 6,9 4,1 6,-2 5,11 10,-1 1,1-1,9 0,-10-10,-18-26</inkml:trace>
  <inkml:trace contextRef="#ctx0" brushRef="#br0" timeOffset="152690.97">1329 3838,'0'0,"0"0,0 0,0 0,0 0,0 0,0 0,0 0,0 0,0 0,0 0,0 0,0 0,0 0,28 72,-9-46,-1 11,9 4,-8 1,0-1,-1-9,-8-6,8 0,-18-11,9 1,1-6,-10 1,8-1,-8 0,0-10,0 0,0-5,0-10,0-11,-18-6,18-4,0-10,0-7,18-3,1-7,-1 6,10 10,-19 16,10 10,-10 11,18 4,-27 6</inkml:trace>
  <inkml:trace contextRef="#ctx0" brushRef="#br0" timeOffset="153361.21">1781 3163,'0'0,"0"0,0 0,0 0,0 0,0 0,0 72,28-25,-9 22,-1 29,10 11,-1-21,-8-11,-1-9,1-5,0 4,-1 11,1-10,-2-12,-7-4,8-10,-8-6,-1-5,0-5,0-10,-9-11,0-10</inkml:trace>
  <inkml:trace contextRef="#ctx0" brushRef="#br0" timeOffset="153697.23">1856 3874,'0'0,"0"0,0 0,0 0,0 0,0 0,0 0,92 0,-46 0,18 11,19-6,-83-5</inkml:trace>
  <inkml:trace contextRef="#ctx0" brushRef="#br0" timeOffset="-14622.67">10123 2284,'0'0,"0"0,0 0,0 0,0 0,0 0,0 0,0 0,0 0,0 0,0 0,0 0,0 0,0 0,0 0,0 0,0 0,0 0,0 0,111 21,-83-10,9-1,-1 0,1-4,10 4,-2 0,-8-5,-9 6,9-11,-9 5,-10 0,10 0,-19-5,9 6,-9-6,1 5,-10-5,9 5,-9-5,0 10,-28 0,1 6,-29 10,-17 6,-2 4,-17 5,10-5,-10 0,-20 6,-8 0,120-42</inkml:trace>
  <inkml:trace contextRef="#ctx0" brushRef="#br0" timeOffset="-9973.05">9616 2123,'0'0,"0"0,0 0,0 0,0 0,0 0,0 0,0 0,0 0,0 0,0 0,0 0,0 63,0-32,9 10,-9 1,9 10,-9 25,0-3,0 3,0 7,0-2,0-4,-18 15,18-15,0 1,0-12,0-10,0-10,0-6,0-9,9 0,0-17,-9 0,9-4,1-11,-10 0</inkml:trace>
  <inkml:trace contextRef="#ctx0" brushRef="#br0" timeOffset="-9482.6">9662 2087,'0'0,"0"0,0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7">6300 106,'0'0,"0"0,0 0,0 0,0 0,0 0,0 0,0 0,0 0,0 0,-92 56,64-32,-9 14,0 24,-9 13,-9 21,55-96</inkml:trace>
  <inkml:trace contextRef="#ctx0" brushRef="#br1" timeOffset="-36987.86">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7">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1102,'0'0,"0"0,0 0,0 0,0 0,0 0,0 0,0 0,0 0,0 0,0 0,0 0,0 0,-92-52,74 47,-10-1,0 2,0-2,-8 2,8-2,0 6,9 0,-8 0,0 0,8 10,0 0,-8 1,8 0,1-1,0 6,-1 15,0-5,1 10,9-5,-1 10,1 11,9-15,0 16,0-17,19 0,-19-4,18-1,1 0,-1-6,10 1,-10-10,10-6,-10-4,10-6,-9-6,8-4,10-10,-9-12,0-14,-10 9,9 1,-8 0,0-11,-10 10,0 5,0 2,1 8,-1 2,-9-1,0 10,0 1,9 0,-9 4,0 2,0 4,0 0,9 10,0 10,10 17,-1 10,10 15,9 2,0-8,9 7,-18-22,8 0,-36-41</inkml:trace>
  <inkml:trace contextRef="#ctx0" brushRef="#br0" timeOffset="955.72">1082 1248,'0'0,"0"0,0 0,0 0,0 0,0 0,0 0,27-63,-8 27,-1-37,10-15,-9 0,-10 10,9-5,-18 15,0-20,0 10,0 20,0 6,-18 0,9 6,0 15,-1-1,1 6,-10 6,10-2,-9 8,8 3,1 0,0 7,0 4,-9 0,8 15,-8 6,-10 31,9 15,10 27,0 0,0 36,9-1,0-4,0 10,18-31,-9 30,10-19,-1-32,1 11,0-16,8-11,10-9,0-12,0-19,9-7,0-14,9-6,10-22,-10-4,-9-5,1-10,-11 4,1-19,-18 9,-10 5,-9-4,0 4,-9 0,-10 11,-8-1,-1 6,-27 1,8 3,-17 7,8 10,2 15,7 0,-8 22,-1 20,10-4,46-48</inkml:trace>
  <inkml:trace contextRef="#ctx0" brushRef="#br0" timeOffset="1895.44">2078 1102,'0'0,"0"0,19-73,-10 32,19-21,-10-11,10-16,-19 7,9-7,-9-4,-9 20,0-1,0 12,-9 16,0-6,0 11,-9-1,-10 16,9 0,1 0,-10 15,1 1,8 0,-9 10,-9 5,10 10,-10 17,0 4,0 37,1-1,8 27,9 15,10-9,-1 30,10-20,10-17,8 5,1 1,0-5,7 10,2-25,10-21,-11-7,1-4,9-5,9-11,0-10,0-10,10-6,-11-5,11-15,-1-11,-8-5,-1-5,-10-16,1 1,-9-7,-9-3,-10 3,-9 1,0 11,-28 9,10 1,-10 5,-9 11,-9 4,0 6,-28 15,9 11,1 5,18 5,-19 37,10 10,18 16,37-94</inkml:trace>
  <inkml:trace contextRef="#ctx0" brushRef="#br0" timeOffset="2838.21">3287 1039,'0'0,"0"0,0 0,0 0,0 0,0 0,0 0,0 0,0 0,0 0,0 0,-110-36,74 36,-2 6,-8 4,-18 16,8 0,10 0,-9 15,9-5,-1 16,9 0,11 6,9 10,9-10,-1 9,1 0,9-10,28-10,-10-6,0-4,10-11,10-16,-2 0,2-10,8-20,9-6,-9-5,1-16,-1-10,-9-5,-9 4,-10 1,0 1,-9 7,0 13,-9 0,0 5,0-5,0 10,0 4,0 2,0 4,0 6,0 0,0 4,10 1,-1 5,-9 11,28 15,0 15,17 37,2-5,-2 15,2 1,-10-11,18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1237,'0'0,"0"0,0 0,0 0,0 0,0 0,0 0,0 0,0 0,0 0,0 0,0 0,0 0,0 0,0-57,-9 57,0-6,0 2,-10 4,0 0,-8-6,9 6,-19 0,9 10,0-4,1-1,-10 0,9 1,0-2,9 2,-8-1,0 0,8 0,0 0,1 6,-1-1,1 1,9-1,0 5,0 6,9 0,-10 11,10-2,0 2,0-6,19-1,-10 1,0-5,9 0,1-1,-1-4,1 0,0-12,8 8,-8-8,8-4,10-16,-9-4,8-6,-8 0,0 0,0 0,-9-10,-2-1,2 7,-1-7,-8 11,-1 5,-9 1,9 4,-9 6,0-1,0 1,0 5,0 0,0-1,0 6,-9 0,9 11,-9 4,9-4,0 15,18 5,1 16,-1 9,0-8,10 24,0-20,9 1,9 9,-46-62</inkml:trace>
  <inkml:trace contextRef="#ctx0" brushRef="#br0" timeOffset="1276.77">1535 1283,'0'0,"0"0,0 0,0 0,0 0,0 0,0 0,0 0,0 0,0 0,0 0,28-57,-19 31,18-30,-8-7,9-5,-1 2,-8-18,0 7,-2-22,2 21,-1 10,-8 0,-1 6,-9 10,0 10,0-4,0 14,-19 7,19-1,-9 10,-9 0,8 12,-7-8,7 12,-8 0,-1 16,-9 5,10 10,-9 26,17 5,-8 6,18 15,0 16,0-10,18 25,0-15,1 5,9-21,-10 5,10-5,-1-5,-8-16,8 6,1-22,0-9,-1-11,1-6,0-4,0-6,8-10,1-10,1-11,-11-10,10-5,-19-6,0 1,-9-7,-9 2,0 10,-17-1,7 11,-8 6,-19-1,0 10,0 1,-18 10,-1 21,11 0,-20 31,65-52</inkml:trace>
  <inkml:trace contextRef="#ctx0" brushRef="#br0" timeOffset="2299.29">2484 1102,'0'0,"0"0,0 0,0 0,0 0,0 0,37-52,-27 15,8-15,-9-20,9-6,-9-10,1-10,-1 20,-9-7,0 23,0 0,-9 5,-1 10,1 1,1 4,-2 10,-8 2,9 9,-1 0,-8 6,8-1,-8 11,-1 0,11 5,-11 10,1 11,-10-1,18 12,-8 4,9 16,9 31,0 15,18-9,1-1,9 1,-1 20,-9-10,10 5,0-16,0 0,0-10,-11-11,21 1,-11-1,1-15,-10-10,10-1,0-9,0-6,0-16,-1 0,-9-10,10-6,0-8,0-12,-11 0,2-11,-10 1,1 4,-10-4,0 6,-10-7,-8 11,-1 5,-17-5,-1 5,0 6,0 4,0 7,9 4,0 0,-8 20,-1 11,37-31</inkml:trace>
  <inkml:trace contextRef="#ctx0" brushRef="#br0" timeOffset="3427.17">3656 1320,'0'0,"0"0,0 0,0 0,0 0,0 0,0 0,0 0,0 0,37-62,-37 51,0 1,0-1,0-4,-19 4,19-4,-18 4,9-4,0 0,-10 4,1 0,-10 1,1 0,-10 10,-1 0,1 0,1 5,-1 6,0 4,10 0,-1 11,0 6,0-6,9 5,10 15,-9 2,9 8,9 1,0 1,19-17,-11 0,20-3,-10-2,10-10,0 0,-1-10,1-6,0-5,0-5,-1-5,10-11,-9-4,9-12,-10-4,1-5,-9 4,-10 5,0 6,0-10,1 10,-1-5,-9 10,9 6,-9-1,0 0,0 6,0 4,0-4,0 5,0 0,10 5,-10 0,17 16,2 10,18 15,10 21,7-4,11 8,0-12,8-2,1-26,46 0,-120-26</inkml:trace>
  <inkml:trace contextRef="#ctx0" brushRef="#br1" timeOffset="29087.85">306 220,'0'0,"0"0,0 0,0 0,-9 67,-1-41,1 11,-10 9,1 38,-1-11,11 0,-11-1,1 6,-1-5,1 5,-1 5,10-21,-1 6,2-6,8-11,-9 7,9-12,0-4,0-1,0-9,0 4,0-5,0-5,0 0,0-5,0-5,0 0,0 0,0-6,0 0,0-4,0 4,0-5,9 0,-9 1,0-2,0 2,0-6,0 5,0 0,8-5,-8 6,0-2,0-4,0 6,0-1,0 0,0 1,10 4,-10-5,9 5,0-5,1 6,-1-1,9 1,10 4,-1 1,10 0,1-1,-1 0,-1 1,11-6,7 0,11 12,0-12,0 0,-1 1,1-6,-1 5,10 1,-9-1,8-5,-8 6,9 4,0-4,-1-1,10 0,-9-4,0-6,-9 4,-10 2,10-1,8-5,2 5,-2 1,1-6,-9 4,-2 2,2-6,-1 5,1-5,9 5,-1-5,1 6,-9-2,0-4,-1 0,10 0,-10 0,1 0,9 0,-10 0,1 0,-10-4,19-2,-19 6,10 0,-1 0,-8-5,-1 0,1 5,-10-6,0 6,-9 0,0 0,-1 0,-8 0,9 0,-18 0,8 0,1 0,-10 0,1 0,-10 0,10 0,-10 0,1 0,-2 0,1 0,1 0,-1-4,-9 4,9-6,0-4,1 0,-1-6,0-5,1-10,-1-10,0-21,0-12,0-19,0 10,0-27,-9 11,10-10,-10 5,0 17,0-13,0 13,0-1,-10-6,1 1,9 25,-9 11,9-6,-9 17,0 4,0 5,0 6,9 5,-10 5,1 6,0-6,-1 11,1 0,0-2,9 2,-9 6,-1-2,1 1,-9 5,9-5,-10 5,1 0,-1 0,-9 0,-8 0,-1 0,-19 0,1 5,-1-5,-8 0,-10 5,-9-5,10 0,-20 0,1 0,0 10,0-10,-10 0,-8 0,-2 10,2-4,-10 0,9 9,-9-10,9 1,2 4,-11 0,9-5,10 6,-19-6,9 0,-9 0,18 6,10-11,-18 5,8 5,-8-5,18 0,8 1,-8 4,-19 0,19-4,-9-1,17 0,-26 11,-29 26,139-42</inkml:trace>
  <inkml:trace contextRef="#ctx0" brushRef="#br2" timeOffset="23382.57">1439 714,'0'0,"0"0,0 0,0 0,0 0,0 0,0 0,0 0,0 0,0 0,0 0,0 0,0 0,0 0,0 0,0 0,28 67,-28-41,-19 6,19 10,-9 9,1 6,-1 0,-10 5,10 6,-1-16,1 10,0-10,9 5,-10 0,10 5,0-20,-9 10,9-20,0-1,0-5,0-5,0-1,0-4,0 0,0-11,0 5,0 1,9-6,1 5,-1-5,0-5,1 6,-1-1,0-5,1 0,-1 0,-1 0,11 0,-10 0,10 0,-1 0,1 0,-1 5,9-5,-8 0,9 0,-10 0,20 0,-11 5,1 1,9-6,0 4,-1-4,1 6,1-6,7 0,2 5,-10 0,8-5,2 6,-3-2,3-4,-1 0,0 0,0 0,1 0,-2 6,2-1,8-5,-18 0,9 0,-9-11,0 11,0 0,-10 0,1 0,0 0,0 0,0 11,-11-11,2 0,-1 5,1-5,0 6,-1-6,-9 0,1 4,7-4,-17 0,10 6,-1-6,-9 0,9 0,1 0,-10 0,0 0,9 0,-9 0,0 0,0 0,9 0,-9-6,0 2,0 4,0-6,0-4,0 0,0-6,0-10,-9-5,9-5,-9-1,9-15,-10 16,10-17,0 6,-9 0,9-15,0 5,0-11,-9 16,9 1,0-1,0 6,-10-6,10 10,0 5,-9 7,9-2,0 6,-8 0,8 6,0 9,-10-4,10 4,0 1,0-1,0 6,-9 0,9 0,0 5,0-5,-9 5,9-5,0 5,-9 0,9 0,-10 0,10 0,-9 0,0 0,-10-6,0 6,-17-5,-1 5,0-10,-9 5,-10-1,-8-4,9 5,-10 0,-18-1,9 2,-8 4,7 0,-7 10,0-5,7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0,11 0,8 0,-10 11,19-7,-9 2,0-1,9 0,0 1,18-6,10 4,-9-4,-19 6,18-6,19 0,0 0,-10 5,-8 0,18 0,0 6,0-1,-9 1,0 15,-10 0,19 14,-28 13,-92-53</inkml:trace>
  <inkml:trace contextRef="#ctx0" brushRef="#br0" timeOffset="-6963.78">804 1067,'0'0,"0"0,0 0,0 0,0 0,0 0,0 0,0 0,0 0,0 0,0 0,0 0,0 0,0 0,111 26,-102-20,10-1,8 0,-9 0,10 0,9 6,0-1,18-5,1 6,-1-6,19 5,1-10,-2 5,11 1,-1-6,-1 0,-7 4,17-4,-19 0,2 6,7-1,1-5,-8 0,-2 0,19 0,-8 0,-11 0,10 5,1-5,-2 6,1-2,-9 2,0-6,-1 5,11 0,-11-5,2 0,-2-5,-9 0,11-1,-20 6,10 0,-1 0,-8-4,-1 4,1 0,-9 0,-2 10,2-10,-2 5,-8-5,1 5,7-5,-8 6,10-2,-11 2,1-1,10-5,-19 0,8 0,-8 5,-10 1,-18-6</inkml:trace>
  <inkml:trace contextRef="#ctx0" brushRef="#br1" timeOffset="-125905.39">665 3584,'0'0,"0"0,0 0,0 0,0 0,0 0,0 0,0 0,0 0,0 0,0 0,0 0,0 0,-111-58,93 54,-1-7,0 11,1-5,0 5,0 0,-1 0,10 0,-1 10,1-10,0 6,-1-2,10 2,0 4,0 0,0-4,0 10,10-1,-1 0,0 1,10 0,0 4,-10-4,9-1,-9 7,9-8,-8 2,-1 0,0 0,-9-1,0 6,10 0,-10 5,0 0,-10 4,-8-8,8-2,-8 1,0 0,0-5,-1-6,0 0,1-5,-1-5,1 5,0-5,-1-10,-9-6,10 6,-1-6,1 1,18 15</inkml:trace>
  <inkml:trace contextRef="#ctx0" brushRef="#br1" timeOffset="-124879.79">573 3797,'0'0,"0"0,0 0,0 0,0 0,0 0,0 0,0 0,0 0,0 0,92 10,-55-10,-10 0,19-10,1-1,-2-10,2-5,-47 26</inkml:trace>
  <inkml:trace contextRef="#ctx0" brushRef="#br1" timeOffset="-125222.26">858 3179,'0'0,"0"0,0 0,0 0,0 0,-36 62,36-46,-9 10,-1 10,1 16,9 0,0 15,-9-5,9 1,0-6,0 6,0-7,0-9,0 10,0-16,9-4,-9 0,0-17,0 6,0-5,-9-16,-1-5,10 0</inkml:trace>
  <inkml:trace contextRef="#ctx0" brushRef="#br1" timeOffset="-115293.76">1218 3723,'0'0,"0"0,0 0,0 0,0 0,0 0,0 0,0 0,0 0,0 0,0 0,0 0,0 0,46-56,-36 51,-20 5,10-6,-9 6,0-5,-10 0,10 5,-9 0,0-5,-1 5,0 10,-8-5,8 1,1 4,0-5,-10 5,19 1,-10 4,10 1,-10 4,10 2,9 4,-9 0,9 10,0 0,0-5,18 5,-9-4,10-6,-10-6,1 1,8-10,1-1,-1-5,0-5,1-10,-1-1,1-9,-1-1,1-5,-10 5,9-5,-9 6,1-2,-10 7,0 0,9 4,-9 1,0-1,0 1,0 0,0 5,0-1,0 1,0 0,0-1,0 6,0 0,0 16,9-5,0 20,11 5,-11 1,10 9,-1-4,0-1,1-10,-1 0,1-5,-10-4,10-8,8 2,-27-16</inkml:trace>
  <inkml:trace contextRef="#ctx0" brushRef="#br1" timeOffset="-114496.88">1616 3735,'0'0,"0"0,0 0,0 0,0 0,0 0,0 0,0 0,0 0,0 0,0 0,0 0,0 0,0 0,0 0,0 0,0 0,0 0,0 0,-37 56,55-9,-8 0,8 10,1-15,-10 4,0-4,1-11,-1-5,-9 0,9-10,-9-2,0-3,0-6,0 1,0-6,0 0,0-6,-9-10,0 2,-1-12,10-6,-9-15,9 6,0-11,19 0,-1-5,19 5,-10-5,20 11,-11 9,-8 6,0 10,-9 11,-1 0,9 4,-27 6</inkml:trace>
  <inkml:trace contextRef="#ctx0" brushRef="#br1" timeOffset="-113507.96">1921 3816,'0'0,"0"0,0 0,0 0,0 0,0 0,0 0,0 0,110 16,-64-11,0 11,-46-16</inkml:trace>
  <inkml:trace contextRef="#ctx0" brushRef="#br1" timeOffset="-113868.29">1994 3339,'0'0,"0"0,0 0,0 0,0 0,0 0,0 0,0 0,0 0,0 0,0 0,0 0,0 0,28 93,-28-36,19 16,-10 5,9 0,0 10,-8-21,8 1,1-11,-10-16,0 6,10-11,-10-4,-9-12,9 1,0-5,-9-6,9-5,-9-5,0 0</inkml:trace>
  <inkml:trace contextRef="#ctx0" brushRef="#br1" timeOffset="-112621.11">3693 3976,'0'0,"0"0,0 0,0 0,0 0,0 0,0 0,0 0,0 0,0 0,0 0,0 0,0 0,0 0,0 0,92-5,-74-10,1-1,0 0,0-10,-10 6,1-1,-1 5,-1 1,-8-6,0 11,0-1,-17-4,7 9,-8-4,-2 5,2 0,-10 5,9 0,1 0,0 0,-1 5,10 6,-10-1,10 5,0 11,9 16,0 0,18 4,1 0,0 1,8 0,-9-16,10 1,0 4,10-10,-10 0,8-6,-8-4,0-6,0-5,-10 1,0-6,1-11,-1-4,1-11,-19 26</inkml:trace>
  <inkml:trace contextRef="#ctx0" brushRef="#br1" timeOffset="-112019.4399">4128 3779,'0'0,"0"0,0 0,0 0,0 0,0 0,0 0,0 0,0 0,0 0,0 0,0 0,0 0,64 83,-55-37,1 12,-10-11,9-6,-9-10,0-5,0-5,9-6,-9 1,0-6,0 1,0-1,0-10,9 0,-9-15,10-11,-2-16,11 1,-1-6,-8 6,8-1,1 10,-1 7,9-1,-8 5,0 11,-10-1,9 6,-8 5,8 11,1 4,-11 11,11 16,-10 0,-9 9,9-9,1-6,-10 6,0-12,0 7,0-37</inkml:trace>
  <inkml:trace contextRef="#ctx0" brushRef="#br1" timeOffset="-111508.13">4902 3846,'0'0,"0"0,0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2936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4164 1070,'0'0,"0"0,0 0,0 0,0 0,0 0,0 0,0 0,0 0,-73-62,45 41,0 0,1-5,-10 0,9 11,-9-1,10 6,-1 4,-10 6,10 0,-9 11,10 4,-11 11,11 11,0 9,8 6,0 21,10-1,9-9,0 15,19-21,-1-6,1-14,8 0,10-12,-9-9,0-11,8-5,11-5,-9-16,7-20,2-6,-10 1,-1-2,-8 2,-9 5,-1 5,1 4,-11 1,11 10,-10 0,0 11,-9-6,10 11,-10 0,9 0,-9 5,19 15,-10 6,19 21,8 20,1 6,10-7,-11-13,20-18,-56-30</inkml:trace>
  <inkml:trace contextRef="#ctx0" brushRef="#br1" timeOffset="-92244.28">4505 748,'0'0,"0"0,0 0,0 0,0 0,0 0,0 0,0 0,0 0,0 0,0 0,0 0,-64-57,36 31,-17-5,8 11,-19-17,-18 6,1 0,-2 5,-7 5,-10-10,-2-1,-8 2,1-7,-19 6,10 10,-10-5,-19 0,19 0,-18 11,18 0,-19-1,19 0,-18 6,18 4,-19 2,29-2,-10 6,0 0,-9 0,37-5,-10 5,-19 15,29-4,0 4,-1 1,11 5,-10 10,8 0,1 6,19-6,-1 0,1 6,-11 3,21-8,-2-1,10 5,-10 6,10 4,10 1,8 0,0-6,9 7,10-12,9 5,0 6,19-6,-1 5,10-4,18 10,9 0,10 0,-10-11,19 1,9 0,9-11,1 0,26-6,-17-3,9-6,18 4,-18-4,18 4,-17-9,17 4,0 6,9 5,-18-16,19 11,-20 5,20-15,-19 9,18-4,-18 0,0-6,19 0,-19 0,18 6,1-11,-19-5,0 0,-1 0,-7-5,-11 0,1-6,-1 1,0 5,-8-10,-1-1,0-5,-9 0,-18-5,-1-10,11-11,-20-10,-9-6,-9 7,-10-7,-8-19,-19-2,-9-3,-28-17,0 15,-36 1,-20 15,-27-5,-36 0,-29 6,-27 15,-19 15,-19 32,-46 26,296-16</inkml:trace>
  <inkml:trace contextRef="#ctx0" brushRef="#br2" timeOffset="-143709.41">1285 1174,'0'0,"0"0,0 0,0 0,0 0,0 0,0 0,0 0,0 0,0 0,-20-57,11 46,0 6,9-10,-19 4,10-4,-9 5,9-6,-10 0,1 6,-10-11,9 10,-8 1,9 0,-10 0,9-1,-9 1,10 4,0 1,-1 5,1 0,-1 0,-9 5,10 6,0 5,0 4,-1 6,0 10,10 1,0 25,-1-5,10-4,0 3,0-9,19-5,-10-12,-9 6,19-10,-10-4,10-2,-2-4,2-6,0-5,-1-5,10-10,-9-5,8-11,10-26,-9 5,0 0,-10 0,0 6,1-6,-1 11,-9 5,1 5,-1 5,0 6,-9-1,10 0,-10 12,9-8,-9 8,0-2,9 6,-9-4,9 4,0 14,0 2,0 10,10 11,-10 15,11-6,-1 12,-1-7,0 1,0-10,1 0,-19-42</inkml:trace>
  <inkml:trace contextRef="#ctx0" brushRef="#br2" timeOffset="-142693.69">1949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2">1190 1953,'0'0,"0"0,0 0,0 0,0 0,0 0,0 0,-65 63,46-33,-8 12,0 0,-1 5,0-5,0 9,1-9,8-6,1-4,-1-6,10-11,0 1,9-6,-10-4,10-6,0 0,0-16,0-5,10-21,8 1,-9-10,10-2,-10 17,10-6,-10 11,9-1,-9 1,0 16,1-1,-1 6,0-1,-9 1,19 10,-10 0,1 5,8 5,0 16,10 10,-10 6,19 21,-9 26,9 19,-10-14,-17 25,-10-119</inkml:trace>
  <inkml:trace contextRef="#ctx0" brushRef="#br1" timeOffset="-134141.8199">1116 1979,'0'0,"0"0,0 0,0 0,0 0,0 0,0 0,0 0,0 0,0 0,0 67,0-41,0 11,0 11,0 9,0 5,-10 0,10 6,0 5,-9-1,9 6,0-1,0 1,0-5,0-5,0-6,0-5,0-21,0 0,0-4,0-12,0 2,0-2,0-4,0-6,0 0,0-5,0 1,0-1,0-5,0 0,0 0</inkml:trace>
  <inkml:trace contextRef="#ctx0" brushRef="#br1" timeOffset="-128434.58">1217 1735,'0'0,"0"0,0 0,0 0,0 0,0 0,0 0,0 0,0 0,0 0,0 0,0 0,0 0,94 52,-67-31,1 0,0 5,9 4,-1-4,1 6,10-6,-2 0,11 5,-10-5,9-6,10 6,0-4,-1-7,1 1,-1-10,10 9,-19-15,10 0,-10 0,1-5,-10 0,-9 5,0-5,-9-1,-11 6,11 0,-9 16,-19-16</inkml:trace>
  <inkml:trace contextRef="#ctx0" brushRef="#br1" timeOffset="-127560.05">2409 2010,'0'0,"0"0,0 0,0 0,0 0,0 0,0 0,0 0,0 0,0 0,0 0,0 0,0 0,0 0,0 0,110 47,-91-36,-1-1,10 6,0-1,-1-4,-8-1,-1 0,0-4,1 5,-1-6,-8 0,-1 0,0 0,-9 6,10-11,-10 10,0-10,-28 10,0 1,-36 10,-20-1,-45 27,129-47</inkml:trace>
  <inkml:trace contextRef="#ctx0" brushRef="#br1" timeOffset="-132038.34">3793 1954,'0'0,"0"0,0 0,0 0,0 0,0 0,0 0,0 0,-36 93,17-51,-9 10,0 16,1-6,0-10,-1 11,0-11,9-16,10 6,-10-22,11 1,-1-6,9-4,0-6,0-5,0-5,0-10,17-21,2-27,18-10,-9 0,8 1,-8 15,19-22,-19 27,-1 0,0 16,-8 15,0-5,0 10,0 16,-2 0,11 11,0 10,9 15,0 11,9 9,-9 19,0 8,0 15,9 16,-46-114</inkml:trace>
  <inkml:trace contextRef="#ctx0" brushRef="#br1" timeOffset="-132478.9">3830 2021,'0'0,"0"0,0 0,0 0,0 0,0 0,0 0,0 0,38 84,-38-48,10 22,-1 10,-1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199">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599">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199">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1356,'0'0,"0"0,0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59">1472 1256,'0'0,"0"0,0 0,0 0,0 0,0 0,0 0,0 0,0 0,0 0,0 0,0 0,0 0,0 0,0 0,0 0,23-123,-10 50,-2-14,2 6,-2-1,2 2,-13 6,0 6,0 1,-24-1,11 22,2-2,-2 15,-10 5,11 2,-12 13,0-2,12 2,-13 7,1 6,0 0,14 19,-15 2,-10 26,22-5,-11 17,12 29,0 20,12 6,0 21,24-26,-12 17,13-24,-14-2,13 9,11-9,2-19,-13-19,0-9,0-12,12-1,-13-13,14-8,-13-5,12-6,12-22,-12-13,24-27,-12 0,-13-19,-11 5,0 13,-11-5,-13 6,0 7,-13 7,-11 13,0-7,-11 20,-1 0,-25 14,2 14,-1 6,11 14,2 13,-1 34,24-33,24-48</inkml:trace>
  <inkml:trace contextRef="#ctx0" brushRef="#br0" timeOffset="2239.13">2382 1371,'0'0,"0"0,0 0,0 0,0 0,0 0,0 0,0 0,0 0,0 0,0 0,0 0,0 0,0-149,12 47,0-17,1 24,-2-1,-11 16,0 6,0 14,0-8,0 14,0 14,0-1,-11 7,-2 15,13-9,-12 14,12 2,-12-2,12 14,-12 6,0 14,-12 22,-1 25,14 7,-2 27,13 40,0-12,13 6,11-8,24 15,-12-15,-1-19,13 0,-11-21,11-19,-1 0,2-15,-14-12,25-7,-11-21,11-6,-13-7,13-20,1-14,-3-13,-9-14,-1-6,-24 6,-1 0,-11 13,-12 2,-24-1,13 13,-25-6,0 7,-13 5,-9 14,-27 8,14 12,-26 36,2 25,-2 33,2 1,95-101</inkml:trace>
  <inkml:trace contextRef="#ctx0" brushRef="#br0" timeOffset="4140.81">4191 1372,'0'0,"0"0,0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6">5043 1242,'0'0,"0"0,0 0,0 0,0 0,0 0,0 0,0 0,0 0,0 0,0 0,-13-74,2-1,-2 1,13-6,0-1,-11 0,11-6,-13-1,1-6,1 20,-1 14,0 6,0 12,0 3,0-3,-1 16,-11-1,0-1,12 15,-11 0,-1-1,13 14,-14 0,13 0,-12 6,12 9,0 18,0 15,12 18,0 10,0 25,24-1,0 22,0 6,12 0,-1-21,13 7,-11 8,11 12,-13-32,2-14,-2-7,2-21,-13-13,-1-7,13-7,-12-5,12-8,1-6,-2-14,1 0,-12-14,12-12,1-15,-2-13,-11 0,0 7,-24-13,0 12,0-6,-13-7,-11 7,0 7,2 0,-2 21,0-8,-13 14,1-2,0 10,-12 12,0 12,0 10,1 11,10 1,13 13,13 13,11-60</inkml:trace>
  <inkml:trace contextRef="#ctx0" brushRef="#br0" timeOffset="6276.64">5810 1201,'0'0,"0"0,0 0,0 0,0 0,0 0,0 0,84-75,-72 28,0-20,11-21,-11 15,0-8,0 6,-12 9,12 4,-12-5,0 19,0 2,0 5,0 7,0 8,0 6,-12-1,0 8,12 0,-12-1,0 7,0 1,1 6,11 13,-24 6,12 9,-12 26,0 13,11 14,13 27,0 21,0-8,24 0,-11 6,11-19,12-1,-1 2,1-22,-11-12,10-2,1-18,0-8,0-7,0-13,1-8,-2-5,0-6,2-22,11 1,0-35,0 2,-12-16,0-4,-25 11,2 1,-13 7,0 0,-13 13,2 0,-13 8,0 5,-24-5,-13 18,2 8,-13 13,0 8,0 13,0 21,72-55</inkml:trace>
  <inkml:trace contextRef="#ctx0" brushRef="#br0" timeOffset="8466.7">7021 1106,'0'0,"0"0,0 0,0 0,0 0,0 0,0 0,0 0,0 0,0 0,46 88,-33-69,11 15,12 7,0-1,12 7,-12 1,12-8,-13 0,13 1,0-1,0 2,-12-9,0-7,1 8,-13-13,0-2,-1-11,-23-8</inkml:trace>
  <inkml:trace contextRef="#ctx0" brushRef="#br0" timeOffset="7976.34">7403 1221,'0'0,"0"0,0 0,0 0,0 0,0 0,0 0,49-75,-38 55,-11 7,13-2,-13 3,11 5,-11-8,0 10,0-2,13 7,-13-7,0 7,0 0,-13 0,2 14,-2 6,-11 7,0 7,0 13,-12 13,1 1,-13 27,11 6,2-26,11-8,0-6,0-14,0 1,11-14,-11 0,24-13,-11 5,-2-5,13-8,-11 8,11-14,0 8,-11-8,11-14,0 14</inkml:trace>
  <inkml:trace contextRef="#ctx0" brushRef="#br0" timeOffset="9021.3599">8230 1288,'0'0,"0"0,0 0,0 0,0 0,0 0,0 0,0 0,0 0,24-101,-11 27,-1-14,0-5,-12 4,11-4,1-2,-12-7,12 16,-12 5,0 20,0-6,-12 13,0 12,12 9,-11 0,-1 6,0 7,-1 6,2-6,-13 13,11 0,-11 14,0 6,0 21,1 26,11 9,-12 32,24 13,0 14,0 27,12 0,0-40,12 31,-1-17,1 0,0-22,1 1,10-20,-10-7,10-14,1-14,-12-19,0 0,13-13,-15-8,15-6,-13-7,13-14,-13-5,0-15,-2-8,2-11,-11-1,-13 0,0 1,-24 11,11 3,-9-9,-2 8,-13 6,1 0,-13 14,3 1,-2 5,-1 6,14 8,-14 0,13 22,12 4,-23 15,47-41</inkml:trace>
  <inkml:trace contextRef="#ctx0" brushRef="#br0" timeOffset="9981.54">9477 1457,'0'0,"0"0,0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10/7/2021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a16="http://schemas.microsoft.com/office/drawing/2014/main"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And the trainers will be happy to answer you very soon.</a:t>
            </a:r>
          </a:p>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4857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a16="http://schemas.microsoft.com/office/drawing/2014/main"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If you have any </a:t>
            </a:r>
            <a:r>
              <a:rPr lang="en-US" b="1" baseline="0" dirty="0">
                <a:latin typeface="+mn-lt"/>
              </a:rPr>
              <a:t>questions</a:t>
            </a:r>
            <a:r>
              <a:rPr lang="en-US" baseline="0" dirty="0">
                <a:latin typeface="+mn-lt"/>
              </a:rPr>
              <a:t>, please feel free to ask.</a:t>
            </a:r>
          </a:p>
          <a:p>
            <a:endParaRPr lang="en-US" baseline="0" dirty="0">
              <a:latin typeface="+mn-lt"/>
            </a:endParaRPr>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44</a:t>
            </a:fld>
            <a:endParaRPr lang="en-US" dirty="0"/>
          </a:p>
        </p:txBody>
      </p:sp>
      <p:sp>
        <p:nvSpPr>
          <p:cNvPr id="6" name="Footer Placeholder 7">
            <a:extLst>
              <a:ext uri="{FF2B5EF4-FFF2-40B4-BE49-F238E27FC236}">
                <a16:creationId xmlns:a16="http://schemas.microsoft.com/office/drawing/2014/main" id="{60C9A8E8-66D6-44AC-80C2-4E2A8606C3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990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73711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4" name="Footer Placeholder 3">
            <a:extLst>
              <a:ext uri="{FF2B5EF4-FFF2-40B4-BE49-F238E27FC236}">
                <a16:creationId xmlns:a16="http://schemas.microsoft.com/office/drawing/2014/main"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48</a:t>
            </a:fld>
            <a:endParaRPr lang="en-US" dirty="0"/>
          </a:p>
        </p:txBody>
      </p:sp>
      <p:sp>
        <p:nvSpPr>
          <p:cNvPr id="4" name="Footer Placeholder 3">
            <a:extLst>
              <a:ext uri="{FF2B5EF4-FFF2-40B4-BE49-F238E27FC236}">
                <a16:creationId xmlns:a16="http://schemas.microsoft.com/office/drawing/2014/main"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r>
              <a:rPr lang="en-US" sz="1200" b="1" i="0" kern="1200" dirty="0">
                <a:solidFill>
                  <a:schemeClr val="tx1"/>
                </a:solidFill>
                <a:effectLst/>
                <a:latin typeface="+mn-lt"/>
                <a:ea typeface="+mn-ea"/>
                <a:cs typeface="+mn-cs"/>
              </a:rPr>
              <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dirty="0"/>
              <a:t/>
            </a: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r>
              <a:rPr lang="en-GB" sz="3400" dirty="0"/>
              <a:t/>
            </a: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64.png"/><Relationship Id="rId7" Type="http://schemas.openxmlformats.org/officeDocument/2006/relationships/hyperlink" Target="https://www.postbank.bg/" TargetMode="External"/><Relationship Id="rId12" Type="http://schemas.openxmlformats.org/officeDocument/2006/relationships/image" Target="../media/image60.png"/><Relationship Id="rId17" Type="http://schemas.openxmlformats.org/officeDocument/2006/relationships/image" Target="../media/image62.png"/><Relationship Id="rId2" Type="http://schemas.openxmlformats.org/officeDocument/2006/relationships/notesSlide" Target="../notesSlides/notesSlide41.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57.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61.png"/><Relationship Id="rId23" Type="http://schemas.openxmlformats.org/officeDocument/2006/relationships/image" Target="../media/image65.png"/><Relationship Id="rId10" Type="http://schemas.openxmlformats.org/officeDocument/2006/relationships/image" Target="../media/image59.jpg"/><Relationship Id="rId19" Type="http://schemas.openxmlformats.org/officeDocument/2006/relationships/image" Target="../media/image63.png"/><Relationship Id="rId4" Type="http://schemas.openxmlformats.org/officeDocument/2006/relationships/image" Target="../media/image56.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67.png"/><Relationship Id="rId4" Type="http://schemas.openxmlformats.org/officeDocument/2006/relationships/hyperlink" Target="https://virtualracingschool.com/"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hyperlink" Target="https://softuni.b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https://about.softuni.bg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a16="http://schemas.microsoft.com/office/drawing/2014/main"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a16="http://schemas.microsoft.com/office/drawing/2014/main"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a16="http://schemas.microsoft.com/office/drawing/2014/main"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8AF36-FFC9-48FA-BC63-19486FA164C5}"/>
              </a:ext>
            </a:extLst>
          </p:cNvPr>
          <p:cNvSpPr>
            <a:spLocks noGrp="1"/>
          </p:cNvSpPr>
          <p:nvPr>
            <p:ph type="sldNum" sz="quarter" idx="4"/>
          </p:nvPr>
        </p:nvSpPr>
        <p:spPr/>
        <p:txBody>
          <a:bodyPr/>
          <a:lstStyle/>
          <a:p>
            <a:fld id="{2BF067CD-8E6B-4360-9AA8-C5DF2A48A6D1}" type="slidenum">
              <a:rPr lang="en-US" noProof="0" smtClean="0"/>
              <a:pPr/>
              <a:t>10</a:t>
            </a:fld>
            <a:endParaRPr lang="en-US" noProof="0" dirty="0"/>
          </a:p>
        </p:txBody>
      </p:sp>
      <p:sp>
        <p:nvSpPr>
          <p:cNvPr id="5" name="Text Placeholder 4">
            <a:extLst>
              <a:ext uri="{FF2B5EF4-FFF2-40B4-BE49-F238E27FC236}">
                <a16:creationId xmlns:a16="http://schemas.microsoft.com/office/drawing/2014/main"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buClr>
                <a:schemeClr val="tx1"/>
              </a:buClr>
            </a:pPr>
            <a:r>
              <a:rPr lang="en-US" dirty="0"/>
              <a:t>Software developers have strong </a:t>
            </a:r>
            <a:r>
              <a:rPr lang="en-US" b="1" dirty="0">
                <a:solidFill>
                  <a:schemeClr val="bg1"/>
                </a:solidFill>
              </a:rPr>
              <a:t>problem-solving skills</a:t>
            </a:r>
          </a:p>
          <a:p>
            <a:pPr lvl="1">
              <a:lnSpc>
                <a:spcPct val="110000"/>
              </a:lnSpc>
              <a:buClr>
                <a:schemeClr val="tx1"/>
              </a:buClr>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buClr>
                <a:schemeClr val="tx1"/>
              </a:buClr>
            </a:pPr>
            <a:r>
              <a:rPr lang="en-US" dirty="0"/>
              <a:t>Math thinking / engineering thinking</a:t>
            </a:r>
          </a:p>
          <a:p>
            <a:pPr lvl="1">
              <a:lnSpc>
                <a:spcPct val="110000"/>
              </a:lnSpc>
              <a:buClr>
                <a:schemeClr val="tx1"/>
              </a:buClr>
            </a:pPr>
            <a:r>
              <a:rPr lang="en-US" dirty="0"/>
              <a:t>The ability </a:t>
            </a:r>
            <a:r>
              <a:rPr lang="en-US" b="1" dirty="0">
                <a:solidFill>
                  <a:schemeClr val="bg1"/>
                </a:solidFill>
              </a:rPr>
              <a:t>analyze</a:t>
            </a:r>
            <a:r>
              <a:rPr lang="en-US" dirty="0"/>
              <a:t> problems and propose </a:t>
            </a:r>
            <a:r>
              <a:rPr lang="en-US" b="1" dirty="0">
                <a:solidFill>
                  <a:schemeClr val="bg1"/>
                </a:solidFill>
              </a:rPr>
              <a:t>solutions</a:t>
            </a:r>
          </a:p>
          <a:p>
            <a:pPr lvl="1">
              <a:lnSpc>
                <a:spcPct val="110000"/>
              </a:lnSpc>
              <a:buClr>
                <a:schemeClr val="tx1"/>
              </a:buClr>
            </a:pPr>
            <a:r>
              <a:rPr lang="en-US" dirty="0"/>
              <a:t>To design </a:t>
            </a:r>
            <a:r>
              <a:rPr lang="en-US" b="1" dirty="0">
                <a:solidFill>
                  <a:schemeClr val="bg1"/>
                </a:solidFill>
              </a:rPr>
              <a:t>algorithms</a:t>
            </a:r>
            <a:r>
              <a:rPr lang="en-US" dirty="0"/>
              <a:t> and to implement them</a:t>
            </a:r>
          </a:p>
          <a:p>
            <a:pPr lvl="2">
              <a:lnSpc>
                <a:spcPct val="110000"/>
              </a:lnSpc>
              <a:buClr>
                <a:schemeClr val="tx1"/>
              </a:buClr>
            </a:pPr>
            <a:r>
              <a:rPr lang="en-US" b="1" dirty="0">
                <a:solidFill>
                  <a:schemeClr val="bg1"/>
                </a:solidFill>
              </a:rPr>
              <a:t>Algorithm</a:t>
            </a:r>
            <a:r>
              <a:rPr lang="en-US" dirty="0"/>
              <a:t> == steps to achieve something</a:t>
            </a:r>
          </a:p>
          <a:p>
            <a:pPr>
              <a:lnSpc>
                <a:spcPct val="110000"/>
              </a:lnSpc>
              <a:buClr>
                <a:schemeClr val="tx1"/>
              </a:buClr>
            </a:pPr>
            <a:r>
              <a:rPr lang="en-US" b="1" dirty="0">
                <a:solidFill>
                  <a:schemeClr val="bg1"/>
                </a:solidFill>
              </a:rPr>
              <a:t>Problem-solving</a:t>
            </a:r>
            <a:r>
              <a:rPr lang="en-US" b="1" dirty="0"/>
              <a:t> </a:t>
            </a:r>
            <a:r>
              <a:rPr lang="en-US" dirty="0"/>
              <a:t>is essential for programming!</a:t>
            </a:r>
          </a:p>
          <a:p>
            <a:pPr lvl="1">
              <a:lnSpc>
                <a:spcPct val="110000"/>
              </a:lnSpc>
              <a:buClr>
                <a:schemeClr val="tx1"/>
              </a:buClr>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a16="http://schemas.microsoft.com/office/drawing/2014/main"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a16="http://schemas.microsoft.com/office/drawing/2014/main"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a16="http://schemas.microsoft.com/office/drawing/2014/main"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a16="http://schemas.microsoft.com/office/drawing/2014/main"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Clr>
                <a:schemeClr val="tx1"/>
              </a:buClr>
              <a:buFont typeface="Wingdings" panose="05000000000000000000" pitchFamily="2" charset="2"/>
              <a:buChar char="§"/>
            </a:pPr>
            <a:r>
              <a:rPr lang="en-US" dirty="0"/>
              <a:t>Never start solving a problem without a </a:t>
            </a:r>
            <a:r>
              <a:rPr lang="en-US" b="1" dirty="0">
                <a:solidFill>
                  <a:schemeClr val="bg1"/>
                </a:solidFill>
              </a:rPr>
              <a:t>sheet of paper + a pen</a:t>
            </a:r>
          </a:p>
          <a:p>
            <a:pPr marL="1066419" lvl="1" indent="-457200">
              <a:spcBef>
                <a:spcPts val="1200"/>
              </a:spcBef>
              <a:buClr>
                <a:schemeClr val="tx1"/>
              </a:buClr>
              <a:buFont typeface="Wingdings" panose="05000000000000000000" pitchFamily="2" charset="2"/>
              <a:buChar char="§"/>
            </a:pPr>
            <a:r>
              <a:rPr lang="en-US" dirty="0"/>
              <a:t>You need to </a:t>
            </a:r>
            <a:r>
              <a:rPr lang="en-US" b="1" dirty="0">
                <a:solidFill>
                  <a:schemeClr val="bg1"/>
                </a:solidFill>
              </a:rPr>
              <a:t>sketch your ideas</a:t>
            </a:r>
          </a:p>
          <a:p>
            <a:pPr marL="1066419" lvl="1" indent="-457200">
              <a:spcBef>
                <a:spcPts val="1200"/>
              </a:spcBef>
              <a:buClr>
                <a:schemeClr val="tx1"/>
              </a:buClr>
              <a:buFont typeface="Wingdings" panose="05000000000000000000" pitchFamily="2" charset="2"/>
              <a:buChar char="§"/>
            </a:pPr>
            <a:r>
              <a:rPr lang="en-US" dirty="0"/>
              <a:t>Paper and pen is the best </a:t>
            </a:r>
            <a:r>
              <a:rPr lang="en-US" b="1" dirty="0">
                <a:solidFill>
                  <a:schemeClr val="bg1"/>
                </a:solidFill>
              </a:rPr>
              <a:t>visualization tool</a:t>
            </a:r>
          </a:p>
          <a:p>
            <a:pPr lvl="2">
              <a:spcBef>
                <a:spcPts val="1200"/>
              </a:spcBef>
              <a:buClr>
                <a:schemeClr val="tx1"/>
              </a:buClr>
            </a:pPr>
            <a:r>
              <a:rPr lang="en-US" dirty="0"/>
              <a:t>Allows your brain to </a:t>
            </a:r>
            <a:r>
              <a:rPr lang="en-US" b="1" dirty="0">
                <a:solidFill>
                  <a:schemeClr val="bg1"/>
                </a:solidFill>
              </a:rPr>
              <a:t>think visually</a:t>
            </a:r>
          </a:p>
          <a:p>
            <a:pPr marL="1066419" lvl="1" indent="-457200">
              <a:spcBef>
                <a:spcPts val="1200"/>
              </a:spcBef>
              <a:buClr>
                <a:schemeClr val="tx1"/>
              </a:buClr>
              <a:buFont typeface="Wingdings" panose="05000000000000000000" pitchFamily="2" charset="2"/>
              <a:buChar char="§"/>
            </a:pPr>
            <a:r>
              <a:rPr lang="en-US" b="1" dirty="0">
                <a:solidFill>
                  <a:schemeClr val="bg1"/>
                </a:solidFill>
              </a:rPr>
              <a:t>Paper works faster </a:t>
            </a:r>
            <a:r>
              <a:rPr lang="en-US" dirty="0"/>
              <a:t>than keyboard / screen</a:t>
            </a:r>
          </a:p>
          <a:p>
            <a:pPr marL="1066419" lvl="1" indent="-457200">
              <a:spcBef>
                <a:spcPts val="1200"/>
              </a:spcBef>
              <a:buClr>
                <a:schemeClr val="tx1"/>
              </a:buClr>
              <a:buFont typeface="Wingdings" panose="05000000000000000000" pitchFamily="2" charset="2"/>
              <a:buChar char="§"/>
            </a:pPr>
            <a:r>
              <a:rPr lang="en-US" dirty="0"/>
              <a:t>Other visualization tools could also work well</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a16="http://schemas.microsoft.com/office/drawing/2014/main"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a16="http://schemas.microsoft.com/office/drawing/2014/main"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a16="http://schemas.microsoft.com/office/drawing/2014/main"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r>
              <a:rPr lang="bg-BG" b="1" dirty="0">
                <a:solidFill>
                  <a:schemeClr val="bg1"/>
                </a:solidFill>
              </a:rPr>
              <a:t/>
            </a:r>
            <a:br>
              <a:rPr lang="bg-BG" b="1" dirty="0">
                <a:solidFill>
                  <a:schemeClr val="bg1"/>
                </a:solidFill>
              </a:rPr>
            </a:br>
            <a:r>
              <a:rPr lang="en-US" b="1" dirty="0">
                <a:solidFill>
                  <a:schemeClr val="bg1"/>
                </a:solidFill>
              </a:rPr>
              <a:t>algorithmic problems</a:t>
            </a:r>
          </a:p>
          <a:p>
            <a:pPr lvl="1"/>
            <a:r>
              <a:rPr lang="en-US" dirty="0"/>
              <a:t>Easy to draw a table</a:t>
            </a:r>
          </a:p>
          <a:p>
            <a:pPr lvl="1"/>
            <a:r>
              <a:rPr lang="en-US" dirty="0"/>
              <a:t>Easy to draw a coordinate </a:t>
            </a:r>
            <a:br>
              <a:rPr lang="en-US" dirty="0"/>
            </a:br>
            <a:r>
              <a:rPr lang="en-US" dirty="0"/>
              <a:t>system</a:t>
            </a:r>
            <a:r>
              <a:rPr lang="en-US" b="1" dirty="0"/>
              <a:t> </a:t>
            </a:r>
            <a:r>
              <a:rPr lang="en-US" dirty="0"/>
              <a:t>with objects in it</a:t>
            </a:r>
          </a:p>
          <a:p>
            <a:pPr lvl="1"/>
            <a:r>
              <a:rPr lang="en-US" dirty="0"/>
              <a:t>Easy to calculate distances</a:t>
            </a:r>
            <a:endParaRPr lang="bg-BG" dirty="0"/>
          </a:p>
          <a:p>
            <a:pPr lvl="1"/>
            <a:r>
              <a:rPr lang="en-US" dirty="0"/>
              <a:t>Easy to sketch a problem and </a:t>
            </a:r>
            <a:br>
              <a:rPr lang="en-US" dirty="0"/>
            </a:br>
            <a:r>
              <a:rPr lang="en-US" dirty="0"/>
              <a:t>solution ideas</a:t>
            </a:r>
          </a:p>
          <a:p>
            <a:r>
              <a:rPr lang="en-US" dirty="0"/>
              <a:t>Use pens of different colors</a:t>
            </a:r>
          </a:p>
        </p:txBody>
      </p:sp>
      <p:pic>
        <p:nvPicPr>
          <p:cNvPr id="9" name="Picture 8">
            <a:extLst>
              <a:ext uri="{FF2B5EF4-FFF2-40B4-BE49-F238E27FC236}">
                <a16:creationId xmlns:a16="http://schemas.microsoft.com/office/drawing/2014/main"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a16="http://schemas.microsoft.com/office/drawing/2014/main"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pic>
        <p:nvPicPr>
          <p:cNvPr id="22" name="Picture 21">
            <a:extLst>
              <a:ext uri="{FF2B5EF4-FFF2-40B4-BE49-F238E27FC236}">
                <a16:creationId xmlns:a16="http://schemas.microsoft.com/office/drawing/2014/main"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a16="http://schemas.microsoft.com/office/drawing/2014/main"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a16="http://schemas.microsoft.com/office/drawing/2014/main"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a16="http://schemas.microsoft.com/office/drawing/2014/main"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C58BE-0BCD-429F-A408-F34CBB0D677B}"/>
              </a:ext>
            </a:extLst>
          </p:cNvPr>
          <p:cNvSpPr>
            <a:spLocks noGrp="1"/>
          </p:cNvSpPr>
          <p:nvPr>
            <p:ph type="sldNum" sz="quarter" idx="5"/>
          </p:nvPr>
        </p:nvSpPr>
        <p:spPr/>
        <p:txBody>
          <a:bodyPr/>
          <a:lstStyle/>
          <a:p>
            <a:fld id="{2BF067CD-8E6B-4360-9AA8-C5DF2A48A6D1}" type="slidenum">
              <a:rPr lang="en-US" noProof="0" smtClean="0"/>
              <a:pPr/>
              <a:t>15</a:t>
            </a:fld>
            <a:endParaRPr lang="en-US" noProof="0"/>
          </a:p>
        </p:txBody>
      </p:sp>
      <p:sp>
        <p:nvSpPr>
          <p:cNvPr id="7" name="Text Placeholder 6">
            <a:extLst>
              <a:ext uri="{FF2B5EF4-FFF2-40B4-BE49-F238E27FC236}">
                <a16:creationId xmlns:a16="http://schemas.microsoft.com/office/drawing/2014/main" id="{E7E34D8C-F5ED-450E-9609-14869B27028B}"/>
              </a:ext>
            </a:extLst>
          </p:cNvPr>
          <p:cNvSpPr>
            <a:spLocks noGrp="1"/>
          </p:cNvSpPr>
          <p:nvPr>
            <p:ph type="body" sz="quarter" idx="10"/>
          </p:nvPr>
        </p:nvSpPr>
        <p:spPr/>
        <p:txBody>
          <a:bodyPr>
            <a:normAutofit lnSpcReduction="10000"/>
          </a:bodyPr>
          <a:lstStyle/>
          <a:p>
            <a:pPr>
              <a:buClr>
                <a:schemeClr val="tx1"/>
              </a:buClr>
            </a:pPr>
            <a:r>
              <a:rPr lang="en-US" sz="3200" dirty="0"/>
              <a:t>At the exam you have </a:t>
            </a:r>
            <a:r>
              <a:rPr lang="en-US" sz="3200" b="1" dirty="0">
                <a:solidFill>
                  <a:schemeClr val="bg1"/>
                </a:solidFill>
              </a:rPr>
              <a:t>limited time</a:t>
            </a:r>
            <a:r>
              <a:rPr lang="en-US" sz="3200" dirty="0"/>
              <a:t>!</a:t>
            </a:r>
          </a:p>
          <a:p>
            <a:pPr lvl="1">
              <a:buClr>
                <a:schemeClr val="tx1"/>
              </a:buClr>
            </a:pPr>
            <a:r>
              <a:rPr lang="en-US" sz="3000" dirty="0"/>
              <a:t>Start with the problem, which will take</a:t>
            </a:r>
            <a:r>
              <a:rPr lang="bg-BG" sz="3000" dirty="0"/>
              <a:t> </a:t>
            </a:r>
            <a:r>
              <a:rPr lang="en-US" sz="3000" dirty="0"/>
              <a:t>you the </a:t>
            </a:r>
            <a:r>
              <a:rPr lang="en-US" sz="3000" b="1" dirty="0">
                <a:solidFill>
                  <a:schemeClr val="bg1"/>
                </a:solidFill>
              </a:rPr>
              <a:t>least time</a:t>
            </a:r>
          </a:p>
          <a:p>
            <a:pPr lvl="1">
              <a:buClr>
                <a:schemeClr val="tx1"/>
              </a:buClr>
            </a:pPr>
            <a:r>
              <a:rPr lang="en-US" sz="3000" dirty="0"/>
              <a:t>Then, again the problem, which will take</a:t>
            </a:r>
            <a:r>
              <a:rPr lang="bg-BG" sz="3000" dirty="0"/>
              <a:t> </a:t>
            </a:r>
            <a:r>
              <a:rPr lang="en-US" sz="3000" dirty="0"/>
              <a:t>you the </a:t>
            </a:r>
            <a:r>
              <a:rPr lang="en-US" sz="3000" b="1" dirty="0">
                <a:solidFill>
                  <a:schemeClr val="bg1"/>
                </a:solidFill>
              </a:rPr>
              <a:t>least time</a:t>
            </a:r>
          </a:p>
          <a:p>
            <a:pPr>
              <a:buClr>
                <a:schemeClr val="tx1"/>
              </a:buClr>
            </a:pPr>
            <a:r>
              <a:rPr lang="en-US" sz="3200" dirty="0"/>
              <a:t>When you achieve a result of 80/100 or 90/100</a:t>
            </a:r>
          </a:p>
          <a:p>
            <a:pPr lvl="1">
              <a:buClr>
                <a:schemeClr val="tx1"/>
              </a:buClr>
            </a:pPr>
            <a:r>
              <a:rPr lang="en-US" sz="3000" dirty="0"/>
              <a:t>Think carefully for the </a:t>
            </a:r>
            <a:r>
              <a:rPr lang="en-US" sz="3000" b="1" dirty="0">
                <a:solidFill>
                  <a:schemeClr val="bg1"/>
                </a:solidFill>
              </a:rPr>
              <a:t>edge cases </a:t>
            </a:r>
            <a:r>
              <a:rPr lang="en-US" sz="3000" dirty="0">
                <a:sym typeface="Wingdings" panose="05000000000000000000" pitchFamily="2" charset="2"/>
              </a:rPr>
              <a:t> try to handle them</a:t>
            </a:r>
          </a:p>
          <a:p>
            <a:pPr lvl="1">
              <a:buClr>
                <a:schemeClr val="tx1"/>
              </a:buClr>
            </a:pPr>
            <a:r>
              <a:rPr lang="en-US" sz="3000" dirty="0">
                <a:sym typeface="Wingdings" panose="05000000000000000000" pitchFamily="2" charset="2"/>
              </a:rPr>
              <a:t>After you spend </a:t>
            </a:r>
            <a:r>
              <a:rPr lang="en-US" sz="3000" b="1" dirty="0">
                <a:solidFill>
                  <a:schemeClr val="bg1"/>
                </a:solidFill>
                <a:sym typeface="Wingdings" panose="05000000000000000000" pitchFamily="2" charset="2"/>
              </a:rPr>
              <a:t>10-15 minutes</a:t>
            </a:r>
            <a:r>
              <a:rPr lang="en-US" sz="3000" dirty="0">
                <a:solidFill>
                  <a:schemeClr val="bg1"/>
                </a:solidFill>
                <a:sym typeface="Wingdings" panose="05000000000000000000" pitchFamily="2" charset="2"/>
              </a:rPr>
              <a:t> </a:t>
            </a:r>
            <a:r>
              <a:rPr lang="en-US" sz="3000" dirty="0">
                <a:sym typeface="Wingdings" panose="05000000000000000000" pitchFamily="2" charset="2"/>
              </a:rPr>
              <a:t>on the last few tests, stop!</a:t>
            </a:r>
          </a:p>
          <a:p>
            <a:pPr>
              <a:buClr>
                <a:schemeClr val="tx1"/>
              </a:buClr>
            </a:pPr>
            <a:r>
              <a:rPr lang="en-US" sz="3200" b="1" dirty="0">
                <a:solidFill>
                  <a:schemeClr val="bg1"/>
                </a:solidFill>
                <a:sym typeface="Wingdings" panose="05000000000000000000" pitchFamily="2" charset="2"/>
              </a:rPr>
              <a:t>Don't spend hours</a:t>
            </a:r>
            <a:r>
              <a:rPr lang="en-US" sz="3200" b="1" dirty="0">
                <a:sym typeface="Wingdings" panose="05000000000000000000" pitchFamily="2" charset="2"/>
              </a:rPr>
              <a:t> </a:t>
            </a:r>
            <a:r>
              <a:rPr lang="en-US" sz="3200" dirty="0">
                <a:sym typeface="Wingdings" panose="05000000000000000000" pitchFamily="2" charset="2"/>
              </a:rPr>
              <a:t>for the last 10% of the tests!</a:t>
            </a:r>
          </a:p>
          <a:p>
            <a:pPr lvl="1">
              <a:buClr>
                <a:schemeClr val="tx1"/>
              </a:buClr>
            </a:pPr>
            <a:r>
              <a:rPr lang="en-US" sz="3000" dirty="0">
                <a:sym typeface="Wingdings" panose="05000000000000000000" pitchFamily="2" charset="2"/>
              </a:rPr>
              <a:t>Achieving a score of 80-90% of 3 problems</a:t>
            </a:r>
            <a:r>
              <a:rPr lang="bg-BG" sz="3000" dirty="0">
                <a:sym typeface="Wingdings" panose="05000000000000000000" pitchFamily="2" charset="2"/>
              </a:rPr>
              <a:t> </a:t>
            </a:r>
            <a:br>
              <a:rPr lang="bg-BG" sz="3000" dirty="0">
                <a:sym typeface="Wingdings" panose="05000000000000000000" pitchFamily="2" charset="2"/>
              </a:rPr>
            </a:br>
            <a:r>
              <a:rPr lang="en-US" sz="3000" dirty="0">
                <a:sym typeface="Wingdings" panose="05000000000000000000" pitchFamily="2" charset="2"/>
              </a:rPr>
              <a:t>is better than 100% of just 1 problem</a:t>
            </a:r>
            <a:endParaRPr lang="en-US" sz="3000" dirty="0"/>
          </a:p>
        </p:txBody>
      </p:sp>
      <p:sp>
        <p:nvSpPr>
          <p:cNvPr id="6" name="Title 5">
            <a:extLst>
              <a:ext uri="{FF2B5EF4-FFF2-40B4-BE49-F238E27FC236}">
                <a16:creationId xmlns:a16="http://schemas.microsoft.com/office/drawing/2014/main"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#1</a:t>
            </a:r>
            <a:r>
              <a:rPr lang="en-US" sz="3200" dirty="0"/>
              <a:t>: start coding at the first 5 minutes</a:t>
            </a:r>
          </a:p>
          <a:p>
            <a:pPr lvl="1">
              <a:lnSpc>
                <a:spcPct val="100000"/>
              </a:lnSpc>
              <a:buClr>
                <a:schemeClr val="tx1"/>
              </a:buClr>
            </a:pPr>
            <a:r>
              <a:rPr lang="en-US" sz="3000" dirty="0"/>
              <a:t>These students have not read the problems</a:t>
            </a:r>
            <a:r>
              <a:rPr lang="bg-BG" sz="3000" dirty="0"/>
              <a:t> (</a:t>
            </a:r>
            <a:r>
              <a:rPr lang="en-US" sz="3000" dirty="0"/>
              <a:t>and will fail)</a:t>
            </a:r>
          </a:p>
          <a:p>
            <a:pPr lvl="1">
              <a:lnSpc>
                <a:spcPct val="100000"/>
              </a:lnSpc>
              <a:buClr>
                <a:schemeClr val="tx1"/>
              </a:buClr>
            </a:pPr>
            <a:r>
              <a:rPr lang="en-US" sz="3000" dirty="0"/>
              <a:t>They don't start with the easiest problem, but with the first one</a:t>
            </a:r>
          </a:p>
          <a:p>
            <a:pPr>
              <a:lnSpc>
                <a:spcPct val="100000"/>
              </a:lnSpc>
              <a:buClr>
                <a:schemeClr val="tx1"/>
              </a:buClr>
            </a:pPr>
            <a:r>
              <a:rPr lang="en-US" sz="3200" b="1" dirty="0">
                <a:solidFill>
                  <a:schemeClr val="bg1"/>
                </a:solidFill>
              </a:rPr>
              <a:t>Wrong approach #2</a:t>
            </a:r>
            <a:r>
              <a:rPr lang="en-US" sz="3200" dirty="0"/>
              <a:t>: don't use pen + paper</a:t>
            </a:r>
          </a:p>
          <a:p>
            <a:pPr lvl="1">
              <a:lnSpc>
                <a:spcPct val="100000"/>
              </a:lnSpc>
              <a:buClr>
                <a:schemeClr val="tx1"/>
              </a:buClr>
            </a:pPr>
            <a:r>
              <a:rPr lang="en-US" sz="3000" dirty="0"/>
              <a:t>These students try to invent solutions in their minds</a:t>
            </a:r>
          </a:p>
          <a:p>
            <a:pPr lvl="1">
              <a:lnSpc>
                <a:spcPct val="100000"/>
              </a:lnSpc>
              <a:buClr>
                <a:schemeClr val="tx1"/>
              </a:buClr>
            </a:pPr>
            <a:r>
              <a:rPr lang="en-US" sz="3000" dirty="0"/>
              <a:t>Instead of visualizing their ideas on a sheet of paper</a:t>
            </a:r>
          </a:p>
          <a:p>
            <a:pPr>
              <a:lnSpc>
                <a:spcPct val="100000"/>
              </a:lnSpc>
              <a:buClr>
                <a:schemeClr val="tx1"/>
              </a:buClr>
            </a:pPr>
            <a:r>
              <a:rPr lang="en-US" sz="3200" b="1" dirty="0">
                <a:solidFill>
                  <a:schemeClr val="bg1"/>
                </a:solidFill>
              </a:rPr>
              <a:t>Wrong approach #</a:t>
            </a:r>
            <a:r>
              <a:rPr lang="bg-BG" sz="3200" b="1" dirty="0">
                <a:solidFill>
                  <a:schemeClr val="bg1"/>
                </a:solidFill>
              </a:rPr>
              <a:t>3</a:t>
            </a:r>
            <a:r>
              <a:rPr lang="en-US" sz="3200" dirty="0"/>
              <a:t>: debugging in your mind</a:t>
            </a:r>
          </a:p>
          <a:p>
            <a:pPr lvl="1">
              <a:lnSpc>
                <a:spcPct val="100000"/>
              </a:lnSpc>
              <a:buClr>
                <a:schemeClr val="tx1"/>
              </a:buClr>
            </a:pPr>
            <a:r>
              <a:rPr lang="en-US" sz="3000" dirty="0"/>
              <a:t>Trying to find the bugs by reading the code</a:t>
            </a:r>
          </a:p>
          <a:p>
            <a:pPr lvl="1">
              <a:lnSpc>
                <a:spcPct val="100000"/>
              </a:lnSpc>
              <a:buClr>
                <a:schemeClr val="tx1"/>
              </a:buClr>
            </a:pPr>
            <a:r>
              <a:rPr lang="en-US" sz="3000" dirty="0"/>
              <a:t>This is wrong: you have a debugger in your IDE!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spcBef>
                <a:spcPts val="400"/>
              </a:spcBef>
              <a:buClr>
                <a:schemeClr val="tx1"/>
              </a:buClr>
            </a:pPr>
            <a:r>
              <a:rPr lang="en-US" sz="3200" b="1" dirty="0">
                <a:solidFill>
                  <a:schemeClr val="bg1"/>
                </a:solidFill>
              </a:rPr>
              <a:t>Wrong approach #4</a:t>
            </a:r>
            <a:r>
              <a:rPr lang="en-US" sz="3200" dirty="0"/>
              <a:t>: spend all the time at the first problem</a:t>
            </a:r>
          </a:p>
          <a:p>
            <a:pPr lvl="1">
              <a:lnSpc>
                <a:spcPct val="100000"/>
              </a:lnSpc>
              <a:spcBef>
                <a:spcPts val="400"/>
              </a:spcBef>
              <a:buClr>
                <a:schemeClr val="tx1"/>
              </a:buClr>
            </a:pPr>
            <a:r>
              <a:rPr lang="en-US" sz="3000" dirty="0"/>
              <a:t>Some students spend 4 hours at the first problem</a:t>
            </a:r>
          </a:p>
          <a:p>
            <a:pPr lvl="1">
              <a:lnSpc>
                <a:spcPct val="100000"/>
              </a:lnSpc>
              <a:spcBef>
                <a:spcPts val="400"/>
              </a:spcBef>
              <a:buClr>
                <a:schemeClr val="tx1"/>
              </a:buClr>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buClr>
                <a:schemeClr val="tx1"/>
              </a:buClr>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buClr>
                <a:schemeClr val="tx1"/>
              </a:buClr>
            </a:pPr>
            <a:r>
              <a:rPr lang="en-US" sz="3200" b="1" dirty="0">
                <a:solidFill>
                  <a:schemeClr val="bg1"/>
                </a:solidFill>
              </a:rPr>
              <a:t>Wrong approach #5</a:t>
            </a:r>
            <a:r>
              <a:rPr lang="en-US" sz="3200" dirty="0"/>
              <a:t>: spend hours trying to fix a bug</a:t>
            </a:r>
          </a:p>
          <a:p>
            <a:pPr lvl="1">
              <a:lnSpc>
                <a:spcPct val="100000"/>
              </a:lnSpc>
              <a:spcBef>
                <a:spcPts val="400"/>
              </a:spcBef>
              <a:buClr>
                <a:schemeClr val="tx1"/>
              </a:buClr>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buClr>
                <a:schemeClr val="tx1"/>
              </a:buClr>
            </a:pPr>
            <a:r>
              <a:rPr lang="en-US" sz="3000" dirty="0"/>
              <a:t>Move on the next problem shortly</a:t>
            </a:r>
            <a:br>
              <a:rPr lang="en-US" sz="3000" dirty="0"/>
            </a:br>
            <a:r>
              <a:rPr lang="en-US" sz="3000" dirty="0"/>
              <a:t>after you reach 70%-90% of the score!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#6</a:t>
            </a:r>
            <a:r>
              <a:rPr lang="en-US" sz="3200" dirty="0"/>
              <a:t>: don't take a break, when you block</a:t>
            </a:r>
          </a:p>
          <a:p>
            <a:pPr lvl="1">
              <a:lnSpc>
                <a:spcPct val="100000"/>
              </a:lnSpc>
              <a:buClr>
                <a:schemeClr val="tx1"/>
              </a:buClr>
            </a:pPr>
            <a:r>
              <a:rPr lang="en-US" sz="3000" dirty="0"/>
              <a:t>Everyone can block</a:t>
            </a:r>
            <a:r>
              <a:rPr lang="bg-BG" sz="3000" dirty="0"/>
              <a:t>, </a:t>
            </a:r>
            <a:r>
              <a:rPr lang="en-US" sz="3000" dirty="0"/>
              <a:t>get nervous, or become distracted</a:t>
            </a:r>
          </a:p>
          <a:p>
            <a:pPr lvl="1">
              <a:lnSpc>
                <a:spcPct val="100000"/>
              </a:lnSpc>
              <a:buClr>
                <a:schemeClr val="tx1"/>
              </a:buClr>
            </a:pPr>
            <a:r>
              <a:rPr lang="en-US" sz="3000" dirty="0"/>
              <a:t>Take a short break, go outside, breathe, calm down</a:t>
            </a:r>
          </a:p>
          <a:p>
            <a:pPr>
              <a:lnSpc>
                <a:spcPct val="100000"/>
              </a:lnSpc>
              <a:buClr>
                <a:schemeClr val="tx1"/>
              </a:buClr>
            </a:pPr>
            <a:r>
              <a:rPr lang="en-US" sz="3200" b="1" dirty="0">
                <a:solidFill>
                  <a:schemeClr val="bg1"/>
                </a:solidFill>
              </a:rPr>
              <a:t>Wrong approach #7</a:t>
            </a:r>
            <a:r>
              <a:rPr lang="en-US" sz="3200" dirty="0"/>
              <a:t>: come to the exam unprepared</a:t>
            </a:r>
          </a:p>
          <a:p>
            <a:pPr lvl="1">
              <a:lnSpc>
                <a:spcPct val="100000"/>
              </a:lnSpc>
              <a:buClr>
                <a:schemeClr val="tx1"/>
              </a:buClr>
            </a:pPr>
            <a:r>
              <a:rPr lang="en-US" sz="3000" dirty="0"/>
              <a:t>Prepare yourself, study hard, practice a lot, solve sample exams</a:t>
            </a:r>
          </a:p>
          <a:p>
            <a:pPr lvl="1">
              <a:lnSpc>
                <a:spcPct val="100000"/>
              </a:lnSpc>
              <a:buClr>
                <a:schemeClr val="tx1"/>
              </a:buClr>
            </a:pPr>
            <a:r>
              <a:rPr lang="en-US" sz="3000" dirty="0"/>
              <a:t>You are ready, when you can solve any previous exam for 1-2 hours</a:t>
            </a:r>
          </a:p>
          <a:p>
            <a:pPr>
              <a:lnSpc>
                <a:spcPct val="100000"/>
              </a:lnSpc>
              <a:buClr>
                <a:schemeClr val="tx1"/>
              </a:buClr>
            </a:pPr>
            <a:r>
              <a:rPr lang="en-US" sz="3200" b="1" dirty="0">
                <a:solidFill>
                  <a:schemeClr val="bg1"/>
                </a:solidFill>
              </a:rPr>
              <a:t>Wrong approach #8</a:t>
            </a:r>
            <a:r>
              <a:rPr lang="en-US" sz="3200" dirty="0"/>
              <a:t>: trying to cheat</a:t>
            </a:r>
          </a:p>
          <a:p>
            <a:pPr lvl="1">
              <a:lnSpc>
                <a:spcPct val="100000"/>
              </a:lnSpc>
              <a:buClr>
                <a:schemeClr val="tx1"/>
              </a:buClr>
            </a:pPr>
            <a:r>
              <a:rPr lang="en-US" sz="3000" dirty="0"/>
              <a:t>Many students try to cheat (e.g. use help from friends)</a:t>
            </a:r>
          </a:p>
          <a:p>
            <a:pPr lvl="1">
              <a:lnSpc>
                <a:spcPct val="100000"/>
              </a:lnSpc>
              <a:buClr>
                <a:schemeClr val="tx1"/>
              </a:buClr>
            </a:pPr>
            <a:r>
              <a:rPr lang="en-US" sz="3000" dirty="0"/>
              <a:t>Cheating is bad for you! Who will do your future job?</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A921D-0E79-46A8-AA00-ADD108BDBF8A}"/>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148F10CB-7AFB-4867-90EB-4FF4AB789B6C}"/>
              </a:ext>
            </a:extLst>
          </p:cNvPr>
          <p:cNvSpPr>
            <a:spLocks noGrp="1"/>
          </p:cNvSpPr>
          <p:nvPr>
            <p:ph type="body" sz="quarter" idx="10"/>
          </p:nvPr>
        </p:nvSpPr>
        <p:spPr/>
        <p:txBody>
          <a:bodyPr/>
          <a:lstStyle/>
          <a:p>
            <a:pPr>
              <a:buClr>
                <a:schemeClr val="tx1"/>
              </a:buClr>
            </a:pPr>
            <a:r>
              <a:rPr lang="en-US" sz="3200" b="1" dirty="0">
                <a:solidFill>
                  <a:schemeClr val="bg1"/>
                </a:solidFill>
              </a:rPr>
              <a:t>Wrong approach #9</a:t>
            </a:r>
            <a:r>
              <a:rPr lang="en-US" sz="3200" dirty="0"/>
              <a:t>: working without a mouse</a:t>
            </a:r>
          </a:p>
          <a:p>
            <a:pPr lvl="1">
              <a:buClr>
                <a:schemeClr val="tx1"/>
              </a:buClr>
            </a:pPr>
            <a:r>
              <a:rPr lang="en-US" sz="3000" dirty="0"/>
              <a:t>Use the mouse, not a touchpad!</a:t>
            </a:r>
          </a:p>
          <a:p>
            <a:pPr lvl="1">
              <a:buClr>
                <a:schemeClr val="tx1"/>
              </a:buClr>
            </a:pPr>
            <a:r>
              <a:rPr lang="en-US" sz="3000" dirty="0"/>
              <a:t>Mouse works more precisely</a:t>
            </a:r>
          </a:p>
          <a:p>
            <a:pPr lvl="1">
              <a:buClr>
                <a:schemeClr val="tx1"/>
              </a:buClr>
            </a:pPr>
            <a:r>
              <a:rPr lang="en-US" sz="3000" dirty="0"/>
              <a:t>Mouse saves time and effort</a:t>
            </a:r>
            <a:endParaRPr lang="en-US" dirty="0"/>
          </a:p>
          <a:p>
            <a:pPr>
              <a:spcBef>
                <a:spcPts val="1200"/>
              </a:spcBef>
              <a:buClr>
                <a:schemeClr val="tx1"/>
              </a:buClr>
            </a:pPr>
            <a:r>
              <a:rPr lang="en-US" sz="3200" b="1" dirty="0">
                <a:solidFill>
                  <a:schemeClr val="bg1"/>
                </a:solidFill>
              </a:rPr>
              <a:t>Wrong approach #10</a:t>
            </a:r>
            <a:r>
              <a:rPr lang="en-US" sz="3200" dirty="0"/>
              <a:t>: typing the sample input examples by hand</a:t>
            </a:r>
          </a:p>
          <a:p>
            <a:pPr lvl="1">
              <a:buClr>
                <a:schemeClr val="tx1"/>
              </a:buClr>
            </a:pPr>
            <a:r>
              <a:rPr lang="en-US" sz="3000" dirty="0"/>
              <a:t>Use copy/paste</a:t>
            </a:r>
            <a:r>
              <a:rPr lang="en-US" sz="3000" b="1" dirty="0"/>
              <a:t> </a:t>
            </a:r>
            <a:r>
              <a:rPr lang="en-US" sz="3000" dirty="0"/>
              <a:t>for the input examples!</a:t>
            </a:r>
          </a:p>
        </p:txBody>
      </p:sp>
      <p:sp>
        <p:nvSpPr>
          <p:cNvPr id="4" name="Title 3">
            <a:extLst>
              <a:ext uri="{FF2B5EF4-FFF2-40B4-BE49-F238E27FC236}">
                <a16:creationId xmlns:a16="http://schemas.microsoft.com/office/drawing/2014/main"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a16="http://schemas.microsoft.com/office/drawing/2014/main"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a16="http://schemas.microsoft.com/office/drawing/2014/main"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a16="http://schemas.microsoft.com/office/drawing/2014/main"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a16="http://schemas.microsoft.com/office/drawing/2014/main"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a16="http://schemas.microsoft.com/office/drawing/2014/main"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a16="http://schemas.microsoft.com/office/drawing/2014/main"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692A92D8-4B66-486E-B149-6FB9C8B7FB6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
        <p:nvSpPr>
          <p:cNvPr id="3" name="Text Placeholder 2">
            <a:extLst>
              <a:ext uri="{FF2B5EF4-FFF2-40B4-BE49-F238E27FC236}">
                <a16:creationId xmlns:a16="http://schemas.microsoft.com/office/drawing/2014/main" id="{599DEBEB-1172-47D0-B257-62B7B10221B0}"/>
              </a:ext>
            </a:extLst>
          </p:cNvPr>
          <p:cNvSpPr>
            <a:spLocks noGrp="1"/>
          </p:cNvSpPr>
          <p:nvPr>
            <p:ph type="body" sz="quarter" idx="10"/>
          </p:nvPr>
        </p:nvSpPr>
        <p:spPr/>
        <p:txBody>
          <a:bodyPr/>
          <a:lstStyle/>
          <a:p>
            <a:pPr marL="514350" indent="-514350">
              <a:buClr>
                <a:schemeClr val="tx1"/>
              </a:buClr>
              <a:buFont typeface="+mj-lt"/>
              <a:buAutoNum type="arabicPeriod"/>
            </a:pPr>
            <a:r>
              <a:rPr lang="en-US" dirty="0"/>
              <a:t>The Fundamental Skills of Software Engineers</a:t>
            </a:r>
          </a:p>
          <a:p>
            <a:pPr marL="514350" indent="-514350">
              <a:buClr>
                <a:schemeClr val="tx1"/>
              </a:buClr>
              <a:buFont typeface="+mj-lt"/>
              <a:buAutoNum type="arabicPeriod"/>
            </a:pPr>
            <a:r>
              <a:rPr lang="en-US" dirty="0"/>
              <a:t>Problems: Definition and Problem Solving</a:t>
            </a:r>
          </a:p>
          <a:p>
            <a:pPr marL="514350" indent="-514350">
              <a:buClr>
                <a:schemeClr val="tx1"/>
              </a:buClr>
              <a:buFont typeface="+mj-lt"/>
              <a:buAutoNum type="arabicPeriod"/>
            </a:pPr>
            <a:r>
              <a:rPr lang="en-US" dirty="0"/>
              <a:t>Solving Exam Problems: Tips and Best Practices</a:t>
            </a:r>
          </a:p>
          <a:p>
            <a:pPr marL="514350" indent="-514350">
              <a:buClr>
                <a:schemeClr val="tx1"/>
              </a:buClr>
              <a:buFont typeface="+mj-lt"/>
              <a:buAutoNum type="arabicPeriod"/>
            </a:pPr>
            <a:r>
              <a:rPr lang="en-US" dirty="0"/>
              <a:t>Sample Exam Problems</a:t>
            </a:r>
          </a:p>
        </p:txBody>
      </p:sp>
      <p:sp>
        <p:nvSpPr>
          <p:cNvPr id="2" name="Title 1">
            <a:extLst>
              <a:ext uri="{FF2B5EF4-FFF2-40B4-BE49-F238E27FC236}">
                <a16:creationId xmlns:a16="http://schemas.microsoft.com/office/drawing/2014/main"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FF5FA149-389C-45FA-A6F7-4ACE90CA8304}"/>
              </a:ext>
            </a:extLst>
          </p:cNvPr>
          <p:cNvPicPr>
            <a:picLocks noChangeAspect="1"/>
          </p:cNvPicPr>
          <p:nvPr/>
        </p:nvPicPr>
        <p:blipFill>
          <a:blip r:embed="rId3" cstate="hqprint">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a16="http://schemas.microsoft.com/office/drawing/2014/main"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a16="http://schemas.microsoft.com/office/drawing/2014/main"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solidFill>
                  <a:schemeClr val="bg1"/>
                </a:solidFill>
              </a:rPr>
              <a:t>list of letters</a:t>
            </a:r>
          </a:p>
          <a:p>
            <a:pPr lvl="1"/>
            <a:r>
              <a:rPr lang="en-US" dirty="0"/>
              <a:t>We want to find the longest sub-list, which is a </a:t>
            </a:r>
            <a:r>
              <a:rPr lang="en-US" b="1" dirty="0">
                <a:solidFill>
                  <a:schemeClr val="bg1"/>
                </a:solidFill>
              </a:rPr>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a16="http://schemas.microsoft.com/office/drawing/2014/main"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a16="http://schemas.microsoft.com/office/drawing/2014/main"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a16="http://schemas.microsoft.com/office/drawing/2014/main"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a16="http://schemas.microsoft.com/office/drawing/2014/main"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a16="http://schemas.microsoft.com/office/drawing/2014/main"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a16="http://schemas.microsoft.com/office/drawing/2014/main"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a16="http://schemas.microsoft.com/office/drawing/2014/main"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A135-0C18-4528-932E-2CF1A41E2D6D}"/>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4" name="Title 3">
            <a:extLst>
              <a:ext uri="{FF2B5EF4-FFF2-40B4-BE49-F238E27FC236}">
                <a16:creationId xmlns:a16="http://schemas.microsoft.com/office/drawing/2014/main"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a16="http://schemas.microsoft.com/office/drawing/2014/main"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90765FA-F320-4AF0-BB00-B0F41C8BD7B2}"/>
                  </a:ext>
                </a:extLst>
              </p14:cNvPr>
              <p14:cNvContentPartPr/>
              <p14:nvPr/>
            </p14:nvContentPartPr>
            <p14:xfrm>
              <a:off x="3115539" y="2422469"/>
              <a:ext cx="3724978" cy="990278"/>
            </p14:xfrm>
          </p:contentPart>
        </mc:Choice>
        <mc:Fallback xmlns="">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0B0807B-6A06-44F4-9515-8E1FE630124A}"/>
                  </a:ext>
                </a:extLst>
              </p14:cNvPr>
              <p14:cNvContentPartPr/>
              <p14:nvPr/>
            </p14:nvContentPartPr>
            <p14:xfrm>
              <a:off x="3144543" y="3642063"/>
              <a:ext cx="3850423" cy="1583558"/>
            </p14:xfrm>
          </p:contentPart>
        </mc:Choice>
        <mc:Fallback xmlns="">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E3E40025-9CDE-474F-B5D7-D300D60A2F90}"/>
                  </a:ext>
                </a:extLst>
              </p14:cNvPr>
              <p14:cNvContentPartPr/>
              <p14:nvPr/>
            </p14:nvContentPartPr>
            <p14:xfrm>
              <a:off x="3342468" y="5637058"/>
              <a:ext cx="3375209" cy="1065959"/>
            </p14:xfrm>
          </p:contentPart>
        </mc:Choice>
        <mc:Fallback xmlns="">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D3A0B51-D00F-4FB8-8E73-333CC51FD141}"/>
                  </a:ext>
                </a:extLst>
              </p14:cNvPr>
              <p14:cNvContentPartPr/>
              <p14:nvPr/>
            </p14:nvContentPartPr>
            <p14:xfrm>
              <a:off x="8187915" y="1477132"/>
              <a:ext cx="1316434" cy="656741"/>
            </p14:xfrm>
          </p:contentPart>
        </mc:Choice>
        <mc:Fallback xmlns="">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79D35B04-14F0-49EE-BAB2-BFD6C106F8D9}"/>
                  </a:ext>
                </a:extLst>
              </p14:cNvPr>
              <p14:cNvContentPartPr/>
              <p14:nvPr/>
            </p14:nvContentPartPr>
            <p14:xfrm>
              <a:off x="8077228" y="2584582"/>
              <a:ext cx="1537808" cy="774807"/>
            </p14:xfrm>
          </p:contentPart>
        </mc:Choice>
        <mc:Fallback xmlns="">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DC80F9F8-2D58-48EB-9A4F-61608670B85D}"/>
                  </a:ext>
                </a:extLst>
              </p14:cNvPr>
              <p14:cNvContentPartPr/>
              <p14:nvPr/>
            </p14:nvContentPartPr>
            <p14:xfrm>
              <a:off x="7936037" y="3744230"/>
              <a:ext cx="1844779" cy="1543711"/>
            </p14:xfrm>
          </p:contentPart>
        </mc:Choice>
        <mc:Fallback xmlns="">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071FC58E-0624-4A71-A973-C3525FB223E3}"/>
                  </a:ext>
                </a:extLst>
              </p14:cNvPr>
              <p14:cNvContentPartPr/>
              <p14:nvPr/>
            </p14:nvContentPartPr>
            <p14:xfrm>
              <a:off x="7937054" y="5656400"/>
              <a:ext cx="1747375" cy="988802"/>
            </p14:xfrm>
          </p:contentPart>
        </mc:Choice>
        <mc:Fallback xmlns="">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B8C734D3-02DF-4183-A3B5-F4A5F9C3B437}"/>
                  </a:ext>
                </a:extLst>
              </p14:cNvPr>
              <p14:cNvContentPartPr/>
              <p14:nvPr/>
            </p14:nvContentPartPr>
            <p14:xfrm>
              <a:off x="3265930" y="1394417"/>
              <a:ext cx="3601774" cy="732928"/>
            </p14:xfrm>
          </p:contentPart>
        </mc:Choice>
        <mc:Fallback xmlns="">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buClr>
                <a:schemeClr val="tx1"/>
              </a:buClr>
            </a:pPr>
            <a:r>
              <a:rPr lang="en-US" dirty="0"/>
              <a:t>Problem analysis: 2 types of palindromes</a:t>
            </a:r>
          </a:p>
          <a:p>
            <a:pPr lvl="1">
              <a:buClr>
                <a:schemeClr val="tx1"/>
              </a:buClr>
            </a:pPr>
            <a:r>
              <a:rPr lang="en-US" b="1" dirty="0">
                <a:solidFill>
                  <a:schemeClr val="bg1"/>
                </a:solidFill>
              </a:rPr>
              <a:t>Odd-length</a:t>
            </a:r>
            <a:r>
              <a:rPr lang="en-US" dirty="0"/>
              <a:t> (single letter at the center)</a:t>
            </a:r>
          </a:p>
          <a:p>
            <a:pPr lvl="1">
              <a:buClr>
                <a:schemeClr val="tx1"/>
              </a:buClr>
            </a:pPr>
            <a:endParaRPr lang="en-US" dirty="0"/>
          </a:p>
          <a:p>
            <a:pPr lvl="1">
              <a:spcBef>
                <a:spcPts val="1800"/>
              </a:spcBef>
              <a:buClr>
                <a:schemeClr val="tx1"/>
              </a:buClr>
            </a:pPr>
            <a:r>
              <a:rPr lang="en-US" b="1" dirty="0">
                <a:solidFill>
                  <a:schemeClr val="bg1"/>
                </a:solidFill>
              </a:rPr>
              <a:t>Even-length</a:t>
            </a:r>
            <a:r>
              <a:rPr lang="en-US" dirty="0"/>
              <a:t> (two letters at the center)</a:t>
            </a:r>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a16="http://schemas.microsoft.com/office/drawing/2014/main"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a16="http://schemas.microsoft.com/office/drawing/2014/main"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a16="http://schemas.microsoft.com/office/drawing/2014/main"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a16="http://schemas.microsoft.com/office/drawing/2014/main"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a16="http://schemas.microsoft.com/office/drawing/2014/main"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a16="http://schemas.microsoft.com/office/drawing/2014/main"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a16="http://schemas.microsoft.com/office/drawing/2014/main"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pPr>
              <a:buClr>
                <a:schemeClr val="tx1"/>
              </a:buClr>
            </a:pPr>
            <a:r>
              <a:rPr lang="en-US" b="1" dirty="0">
                <a:solidFill>
                  <a:schemeClr val="bg1"/>
                </a:solidFill>
              </a:rPr>
              <a:t>Potential solutions</a:t>
            </a:r>
            <a:r>
              <a:rPr lang="en-US" dirty="0"/>
              <a:t>:</a:t>
            </a:r>
          </a:p>
          <a:p>
            <a:pPr marL="957262" lvl="1" indent="-514350">
              <a:buClr>
                <a:schemeClr val="tx1"/>
              </a:buClr>
              <a:buFont typeface="+mj-lt"/>
              <a:buAutoNum type="arabicPeriod"/>
            </a:pPr>
            <a:r>
              <a:rPr lang="en-GB" sz="3200" dirty="0"/>
              <a:t>Find </a:t>
            </a:r>
            <a:r>
              <a:rPr lang="en-GB" sz="3200" b="1" dirty="0">
                <a:solidFill>
                  <a:schemeClr val="bg1"/>
                </a:solidFill>
              </a:rPr>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solidFill>
                  <a:schemeClr val="bg1"/>
                </a:solidFill>
              </a:rPr>
              <a:t>all possible single central points</a:t>
            </a:r>
            <a:r>
              <a:rPr lang="en-GB" sz="3200" b="1" dirty="0"/>
              <a:t> </a:t>
            </a:r>
            <a:r>
              <a:rPr lang="en-GB" sz="3200" dirty="0"/>
              <a:t>and </a:t>
            </a:r>
            <a:r>
              <a:rPr lang="en-GB" sz="3200" b="1" dirty="0">
                <a:solidFill>
                  <a:schemeClr val="bg1"/>
                </a:solidFill>
              </a:rPr>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a:t>
            </a:r>
            <a:r>
              <a:rPr lang="en-GB" sz="3200" dirty="0">
                <a:solidFill>
                  <a:schemeClr val="bg1"/>
                </a:solidFill>
              </a:rPr>
              <a:t> </a:t>
            </a:r>
            <a:r>
              <a:rPr lang="en-GB" sz="3200" b="1" dirty="0">
                <a:solidFill>
                  <a:schemeClr val="bg1"/>
                </a:solidFill>
              </a:rPr>
              <a:t>n</a:t>
            </a:r>
            <a:r>
              <a:rPr lang="en-GB" sz="3200" dirty="0">
                <a:solidFill>
                  <a:schemeClr val="bg1"/>
                </a:solidFill>
              </a:rPr>
              <a:t> </a:t>
            </a:r>
            <a:r>
              <a:rPr lang="en-GB" sz="3200" dirty="0"/>
              <a:t>(the length of the input list), then of size </a:t>
            </a:r>
            <a:r>
              <a:rPr lang="en-GB" sz="3200" b="1" dirty="0">
                <a:solidFill>
                  <a:schemeClr val="bg1"/>
                </a:solidFill>
              </a:rPr>
              <a:t>n-1</a:t>
            </a:r>
            <a:r>
              <a:rPr lang="en-GB" sz="3200" dirty="0"/>
              <a:t>, </a:t>
            </a:r>
            <a:r>
              <a:rPr lang="en-GB" sz="3200" b="1" dirty="0">
                <a:solidFill>
                  <a:schemeClr val="bg1"/>
                </a:solidFill>
              </a:rPr>
              <a:t>n-2</a:t>
            </a:r>
            <a:r>
              <a:rPr lang="en-GB" sz="3200" dirty="0"/>
              <a:t>, </a:t>
            </a:r>
            <a:r>
              <a:rPr lang="en-GB" sz="3200" dirty="0">
                <a:solidFill>
                  <a:schemeClr val="bg1"/>
                </a:solidFill>
              </a:rPr>
              <a:t>…</a:t>
            </a:r>
            <a:r>
              <a:rPr lang="en-GB" sz="3200" dirty="0"/>
              <a:t>, </a:t>
            </a:r>
            <a:r>
              <a:rPr lang="en-GB" sz="3200" b="1" dirty="0">
                <a:solidFill>
                  <a:schemeClr val="bg1"/>
                </a:solidFill>
              </a:rPr>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olidFill>
                  <a:schemeClr val="bg1"/>
                </a:solidFill>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a16="http://schemas.microsoft.com/office/drawing/2014/main"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a16="http://schemas.microsoft.com/office/drawing/2014/main"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a16="http://schemas.microsoft.com/office/drawing/2014/main"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a16="http://schemas.microsoft.com/office/drawing/2014/main"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a16="http://schemas.microsoft.com/office/drawing/2014/main"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a16="http://schemas.microsoft.com/office/drawing/2014/main"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a16="http://schemas.microsoft.com/office/drawing/2014/main"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400" b="1" dirty="0">
                <a:solidFill>
                  <a:schemeClr val="bg1"/>
                </a:solidFill>
              </a:rPr>
              <a:t>Algorithm </a:t>
            </a:r>
            <a:r>
              <a:rPr lang="en-GB" sz="3400" dirty="0"/>
              <a:t>(sequence of steps) for solution #2:</a:t>
            </a:r>
          </a:p>
          <a:p>
            <a:pPr lvl="1">
              <a:lnSpc>
                <a:spcPct val="100000"/>
              </a:lnSpc>
              <a:spcBef>
                <a:spcPts val="300"/>
              </a:spcBef>
              <a:buClr>
                <a:schemeClr val="tx1"/>
              </a:buClr>
            </a:pPr>
            <a:r>
              <a:rPr lang="en-GB" sz="3200" dirty="0"/>
              <a:t>Choose</a:t>
            </a:r>
            <a:r>
              <a:rPr lang="en-GB" sz="3200" b="1" dirty="0"/>
              <a:t> </a:t>
            </a:r>
            <a:r>
              <a:rPr lang="en-GB" sz="3200" b="1" dirty="0">
                <a:solidFill>
                  <a:schemeClr val="bg1"/>
                </a:solidFill>
              </a:rPr>
              <a:t>each letter as central point </a:t>
            </a:r>
            <a:r>
              <a:rPr lang="en-GB" sz="3200" dirty="0"/>
              <a:t>and count how many letters around it form a palindrome</a:t>
            </a:r>
          </a:p>
          <a:p>
            <a:pPr lvl="1">
              <a:lnSpc>
                <a:spcPct val="100000"/>
              </a:lnSpc>
              <a:spcBef>
                <a:spcPts val="300"/>
              </a:spcBef>
              <a:buClr>
                <a:schemeClr val="tx1"/>
              </a:buClr>
            </a:pPr>
            <a:r>
              <a:rPr lang="en-US" sz="3200" dirty="0"/>
              <a:t>Choose </a:t>
            </a:r>
            <a:r>
              <a:rPr lang="en-GB" sz="3200" b="1" dirty="0">
                <a:solidFill>
                  <a:schemeClr val="bg1"/>
                </a:solidFill>
              </a:rPr>
              <a:t>each two consecutive equal letters as central point </a:t>
            </a:r>
            <a:r>
              <a:rPr lang="en-GB" sz="3200" dirty="0"/>
              <a:t>and count how many letters around them form a palindrome</a:t>
            </a:r>
          </a:p>
          <a:p>
            <a:pPr lvl="1">
              <a:lnSpc>
                <a:spcPct val="100000"/>
              </a:lnSpc>
              <a:spcBef>
                <a:spcPts val="300"/>
              </a:spcBef>
              <a:buClr>
                <a:schemeClr val="tx1"/>
              </a:buClr>
            </a:pPr>
            <a:r>
              <a:rPr lang="en-GB" sz="3200" dirty="0"/>
              <a:t>Choose </a:t>
            </a:r>
            <a:r>
              <a:rPr lang="en-GB" sz="3200" b="1" dirty="0">
                <a:solidFill>
                  <a:schemeClr val="bg1"/>
                </a:solidFill>
              </a:rPr>
              <a:t>the longest </a:t>
            </a:r>
            <a:r>
              <a:rPr lang="en-GB" sz="32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a16="http://schemas.microsoft.com/office/drawing/2014/main" id="{7F95B317-AB57-4201-B7FA-5DF8342FBAD5}"/>
              </a:ext>
            </a:extLst>
          </p:cNvPr>
          <p:cNvGrpSpPr/>
          <p:nvPr/>
        </p:nvGrpSpPr>
        <p:grpSpPr>
          <a:xfrm>
            <a:off x="5880076" y="5775365"/>
            <a:ext cx="968555" cy="668361"/>
            <a:chOff x="5834326" y="5918692"/>
            <a:chExt cx="968555" cy="668361"/>
          </a:xfrm>
        </p:grpSpPr>
        <p:sp>
          <p:nvSpPr>
            <p:cNvPr id="27" name="Arrow: Right 26">
              <a:extLst>
                <a:ext uri="{FF2B5EF4-FFF2-40B4-BE49-F238E27FC236}">
                  <a16:creationId xmlns:a16="http://schemas.microsoft.com/office/drawing/2014/main"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a16="http://schemas.microsoft.com/office/drawing/2014/main" id="{30C3AD0E-2395-43C3-91AA-CF1C2DFA2DA7}"/>
              </a:ext>
            </a:extLst>
          </p:cNvPr>
          <p:cNvGrpSpPr/>
          <p:nvPr/>
        </p:nvGrpSpPr>
        <p:grpSpPr>
          <a:xfrm>
            <a:off x="1161264" y="5807521"/>
            <a:ext cx="4548183" cy="604048"/>
            <a:chOff x="1115514" y="5950848"/>
            <a:chExt cx="4548183" cy="604048"/>
          </a:xfrm>
        </p:grpSpPr>
        <p:sp>
          <p:nvSpPr>
            <p:cNvPr id="22" name="Rectangle 21">
              <a:extLst>
                <a:ext uri="{FF2B5EF4-FFF2-40B4-BE49-F238E27FC236}">
                  <a16:creationId xmlns:a16="http://schemas.microsoft.com/office/drawing/2014/main"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a16="http://schemas.microsoft.com/office/drawing/2014/main" id="{FA8259B8-16CB-4C84-B3B7-3D87BC4B4B53}"/>
              </a:ext>
            </a:extLst>
          </p:cNvPr>
          <p:cNvGrpSpPr/>
          <p:nvPr/>
        </p:nvGrpSpPr>
        <p:grpSpPr>
          <a:xfrm>
            <a:off x="5226535" y="4787140"/>
            <a:ext cx="983069" cy="668361"/>
            <a:chOff x="5180785" y="4930467"/>
            <a:chExt cx="983069" cy="668361"/>
          </a:xfrm>
        </p:grpSpPr>
        <p:sp>
          <p:nvSpPr>
            <p:cNvPr id="36" name="Arrow: Right 35">
              <a:extLst>
                <a:ext uri="{FF2B5EF4-FFF2-40B4-BE49-F238E27FC236}">
                  <a16:creationId xmlns:a16="http://schemas.microsoft.com/office/drawing/2014/main"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a16="http://schemas.microsoft.com/office/drawing/2014/main" id="{FFF79ADE-6269-4E68-8872-9A1750770281}"/>
              </a:ext>
            </a:extLst>
          </p:cNvPr>
          <p:cNvGrpSpPr/>
          <p:nvPr/>
        </p:nvGrpSpPr>
        <p:grpSpPr>
          <a:xfrm>
            <a:off x="1161264" y="4819296"/>
            <a:ext cx="3894568" cy="604048"/>
            <a:chOff x="1115514" y="4962623"/>
            <a:chExt cx="3894568" cy="604048"/>
          </a:xfrm>
        </p:grpSpPr>
        <p:sp>
          <p:nvSpPr>
            <p:cNvPr id="32" name="Rectangle 31">
              <a:extLst>
                <a:ext uri="{FF2B5EF4-FFF2-40B4-BE49-F238E27FC236}">
                  <a16:creationId xmlns:a16="http://schemas.microsoft.com/office/drawing/2014/main"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a16="http://schemas.microsoft.com/office/drawing/2014/main"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a16="http://schemas.microsoft.com/office/drawing/2014/main"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a16="http://schemas.microsoft.com/office/drawing/2014/main" id="{5569C59A-47D6-47C7-BEF6-24FDBD197717}"/>
              </a:ext>
            </a:extLst>
          </p:cNvPr>
          <p:cNvSpPr/>
          <p:nvPr/>
        </p:nvSpPr>
        <p:spPr bwMode="auto">
          <a:xfrm>
            <a:off x="1711449" y="4725673"/>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a16="http://schemas.microsoft.com/office/drawing/2014/main" id="{493833E8-844F-4CD6-8284-572D25DB6372}"/>
              </a:ext>
            </a:extLst>
          </p:cNvPr>
          <p:cNvSpPr/>
          <p:nvPr/>
        </p:nvSpPr>
        <p:spPr bwMode="auto">
          <a:xfrm>
            <a:off x="1041392"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a16="http://schemas.microsoft.com/office/drawing/2014/main" id="{0C0E38FB-9493-466C-8481-7F0641684BC1}"/>
              </a:ext>
            </a:extLst>
          </p:cNvPr>
          <p:cNvSpPr/>
          <p:nvPr/>
        </p:nvSpPr>
        <p:spPr bwMode="auto">
          <a:xfrm>
            <a:off x="1711449"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a16="http://schemas.microsoft.com/office/drawing/2014/main" id="{3B419ABB-51B4-4C4E-BEFE-869ED815E77D}"/>
              </a:ext>
            </a:extLst>
          </p:cNvPr>
          <p:cNvSpPr/>
          <p:nvPr/>
        </p:nvSpPr>
        <p:spPr bwMode="auto">
          <a:xfrm>
            <a:off x="1772285" y="4734000"/>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a16="http://schemas.microsoft.com/office/drawing/2014/main" id="{4B48F1F5-7411-46EC-984D-79103D23B9A9}"/>
              </a:ext>
            </a:extLst>
          </p:cNvPr>
          <p:cNvSpPr/>
          <p:nvPr/>
        </p:nvSpPr>
        <p:spPr bwMode="auto">
          <a:xfrm>
            <a:off x="3001307" y="4734000"/>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a16="http://schemas.microsoft.com/office/drawing/2014/main" id="{63E4C664-5560-4E21-B473-51D30F59E2D8}"/>
              </a:ext>
            </a:extLst>
          </p:cNvPr>
          <p:cNvSpPr/>
          <p:nvPr/>
        </p:nvSpPr>
        <p:spPr bwMode="auto">
          <a:xfrm>
            <a:off x="4296000"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a16="http://schemas.microsoft.com/office/drawing/2014/main" id="{3480CBF5-3636-474C-AC46-EA41EFF794B0}"/>
              </a:ext>
            </a:extLst>
          </p:cNvPr>
          <p:cNvSpPr/>
          <p:nvPr/>
        </p:nvSpPr>
        <p:spPr bwMode="auto">
          <a:xfrm>
            <a:off x="106785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a16="http://schemas.microsoft.com/office/drawing/2014/main" id="{3ABA5999-55D6-4D28-952E-FC7A80A7C960}"/>
              </a:ext>
            </a:extLst>
          </p:cNvPr>
          <p:cNvSpPr/>
          <p:nvPr/>
        </p:nvSpPr>
        <p:spPr bwMode="auto">
          <a:xfrm>
            <a:off x="171859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a16="http://schemas.microsoft.com/office/drawing/2014/main" id="{68852D8B-5A41-4A2B-895E-F3FD529BB1E7}"/>
              </a:ext>
            </a:extLst>
          </p:cNvPr>
          <p:cNvSpPr/>
          <p:nvPr/>
        </p:nvSpPr>
        <p:spPr bwMode="auto">
          <a:xfrm>
            <a:off x="1683376" y="5726982"/>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a16="http://schemas.microsoft.com/office/drawing/2014/main" id="{B0D03E5D-9E3A-4ACB-BA0B-D5A041BABF0B}"/>
              </a:ext>
            </a:extLst>
          </p:cNvPr>
          <p:cNvSpPr/>
          <p:nvPr/>
        </p:nvSpPr>
        <p:spPr bwMode="auto">
          <a:xfrm>
            <a:off x="301278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a16="http://schemas.microsoft.com/office/drawing/2014/main" id="{8B365681-7022-4470-A58C-E98056EEC2F7}"/>
              </a:ext>
            </a:extLst>
          </p:cNvPr>
          <p:cNvSpPr/>
          <p:nvPr/>
        </p:nvSpPr>
        <p:spPr bwMode="auto">
          <a:xfrm>
            <a:off x="3665930"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a16="http://schemas.microsoft.com/office/drawing/2014/main" id="{7CD1C7C7-000B-4EA3-8996-83044F0FAE15}"/>
              </a:ext>
            </a:extLst>
          </p:cNvPr>
          <p:cNvSpPr/>
          <p:nvPr/>
        </p:nvSpPr>
        <p:spPr bwMode="auto">
          <a:xfrm>
            <a:off x="431704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a16="http://schemas.microsoft.com/office/drawing/2014/main" id="{D27451A4-44B2-4DA0-B930-0871F8AD2FA3}"/>
              </a:ext>
            </a:extLst>
          </p:cNvPr>
          <p:cNvSpPr/>
          <p:nvPr/>
        </p:nvSpPr>
        <p:spPr bwMode="auto">
          <a:xfrm>
            <a:off x="1401577"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a16="http://schemas.microsoft.com/office/drawing/2014/main" id="{696A38F3-1AD7-4E79-A900-B6C498B5182F}"/>
              </a:ext>
            </a:extLst>
          </p:cNvPr>
          <p:cNvSpPr/>
          <p:nvPr/>
        </p:nvSpPr>
        <p:spPr bwMode="auto">
          <a:xfrm>
            <a:off x="2071782"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a16="http://schemas.microsoft.com/office/drawing/2014/main" id="{ED668B0A-853D-42F8-88F1-CB13C66F9795}"/>
              </a:ext>
            </a:extLst>
          </p:cNvPr>
          <p:cNvSpPr/>
          <p:nvPr/>
        </p:nvSpPr>
        <p:spPr bwMode="auto">
          <a:xfrm>
            <a:off x="2686110"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a16="http://schemas.microsoft.com/office/drawing/2014/main" id="{281D5272-63D0-4813-8A45-4DE109944711}"/>
              </a:ext>
            </a:extLst>
          </p:cNvPr>
          <p:cNvSpPr/>
          <p:nvPr/>
        </p:nvSpPr>
        <p:spPr bwMode="auto">
          <a:xfrm>
            <a:off x="335635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a16="http://schemas.microsoft.com/office/drawing/2014/main" id="{C113CACE-77D6-4D81-944F-AB303C5B6A8A}"/>
              </a:ext>
            </a:extLst>
          </p:cNvPr>
          <p:cNvSpPr/>
          <p:nvPr/>
        </p:nvSpPr>
        <p:spPr bwMode="auto">
          <a:xfrm>
            <a:off x="400623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a16="http://schemas.microsoft.com/office/drawing/2014/main" id="{8C5CAE19-CA29-4061-ADA5-BFDFE6201E48}"/>
              </a:ext>
            </a:extLst>
          </p:cNvPr>
          <p:cNvSpPr/>
          <p:nvPr/>
        </p:nvSpPr>
        <p:spPr bwMode="auto">
          <a:xfrm>
            <a:off x="4647479"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a16="http://schemas.microsoft.com/office/drawing/2014/main" id="{48D7CC00-F6F2-4F14-9014-CFB31DE8779A}"/>
              </a:ext>
            </a:extLst>
          </p:cNvPr>
          <p:cNvSpPr/>
          <p:nvPr/>
        </p:nvSpPr>
        <p:spPr bwMode="auto">
          <a:xfrm>
            <a:off x="1401577"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a16="http://schemas.microsoft.com/office/drawing/2014/main" id="{AF9FF348-115D-4501-8042-AA0C3391D1B6}"/>
              </a:ext>
            </a:extLst>
          </p:cNvPr>
          <p:cNvSpPr/>
          <p:nvPr/>
        </p:nvSpPr>
        <p:spPr bwMode="auto">
          <a:xfrm>
            <a:off x="204935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a16="http://schemas.microsoft.com/office/drawing/2014/main" id="{7A2B7830-A672-4483-B5F5-DF886DF34386}"/>
              </a:ext>
            </a:extLst>
          </p:cNvPr>
          <p:cNvSpPr/>
          <p:nvPr/>
        </p:nvSpPr>
        <p:spPr bwMode="auto">
          <a:xfrm>
            <a:off x="271286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a16="http://schemas.microsoft.com/office/drawing/2014/main" id="{CEA13AC1-7235-4A27-934C-C86A48952E7A}"/>
              </a:ext>
            </a:extLst>
          </p:cNvPr>
          <p:cNvSpPr/>
          <p:nvPr/>
        </p:nvSpPr>
        <p:spPr bwMode="auto">
          <a:xfrm>
            <a:off x="3368404"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a16="http://schemas.microsoft.com/office/drawing/2014/main" id="{40EF6167-5BE6-4F41-9D0D-92238344A296}"/>
              </a:ext>
            </a:extLst>
          </p:cNvPr>
          <p:cNvSpPr/>
          <p:nvPr/>
        </p:nvSpPr>
        <p:spPr bwMode="auto">
          <a:xfrm>
            <a:off x="39945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a16="http://schemas.microsoft.com/office/drawing/2014/main" id="{70CCD2FF-74D9-4957-8AB9-03BF0B30B0C6}"/>
              </a:ext>
            </a:extLst>
          </p:cNvPr>
          <p:cNvSpPr/>
          <p:nvPr/>
        </p:nvSpPr>
        <p:spPr bwMode="auto">
          <a:xfrm>
            <a:off x="46418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a16="http://schemas.microsoft.com/office/drawing/2014/main" id="{6A0CF778-0DF9-4220-A90A-4472AA1E3632}"/>
              </a:ext>
            </a:extLst>
          </p:cNvPr>
          <p:cNvSpPr/>
          <p:nvPr/>
        </p:nvSpPr>
        <p:spPr bwMode="auto">
          <a:xfrm>
            <a:off x="530291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 end="2"/>
                                            </p:txEl>
                                          </p:spTgt>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
                                            <p:txEl>
                                              <p:pRg st="3" end="3"/>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8"/>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4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59"/>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3" nodeType="click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1" presetClass="exit" presetSubtype="0" fill="hold" grpId="3"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par>
                                <p:cTn id="113" presetID="1" presetClass="entr" presetSubtype="0" fill="hold" grpId="4"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5" nodeType="clickEffect">
                                  <p:stCondLst>
                                    <p:cond delay="0"/>
                                  </p:stCondLst>
                                  <p:childTnLst>
                                    <p:set>
                                      <p:cBhvr>
                                        <p:cTn id="122" dur="1" fill="hold">
                                          <p:stCondLst>
                                            <p:cond delay="0"/>
                                          </p:stCondLst>
                                        </p:cTn>
                                        <p:tgtEl>
                                          <p:spTgt spid="64"/>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par>
                                <p:cTn id="127" presetID="1" presetClass="entr" presetSubtype="0" fill="hold" grpId="2" nodeType="withEffect">
                                  <p:stCondLst>
                                    <p:cond delay="0"/>
                                  </p:stCondLst>
                                  <p:childTnLst>
                                    <p:set>
                                      <p:cBhvr>
                                        <p:cTn id="128" dur="1" fill="hold">
                                          <p:stCondLst>
                                            <p:cond delay="0"/>
                                          </p:stCondLst>
                                        </p:cTn>
                                        <p:tgtEl>
                                          <p:spTgt spid="6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3" nodeType="clickEffect">
                                  <p:stCondLst>
                                    <p:cond delay="0"/>
                                  </p:stCondLst>
                                  <p:childTnLst>
                                    <p:set>
                                      <p:cBhvr>
                                        <p:cTn id="136" dur="1" fill="hold">
                                          <p:stCondLst>
                                            <p:cond delay="0"/>
                                          </p:stCondLst>
                                        </p:cTn>
                                        <p:tgtEl>
                                          <p:spTgt spid="65"/>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8"/>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66"/>
                                        </p:tgtEl>
                                        <p:attrNameLst>
                                          <p:attrName>style.visibility</p:attrName>
                                        </p:attrNameLst>
                                      </p:cBhvr>
                                      <p:to>
                                        <p:strVal val="hidden"/>
                                      </p:to>
                                    </p:set>
                                  </p:childTnLst>
                                </p:cTn>
                              </p:par>
                              <p:par>
                                <p:cTn id="141" presetID="1" presetClass="entr" presetSubtype="0" fill="hold" grpId="2" nodeType="withEffect">
                                  <p:stCondLst>
                                    <p:cond delay="0"/>
                                  </p:stCondLst>
                                  <p:childTnLst>
                                    <p:set>
                                      <p:cBhvr>
                                        <p:cTn id="142" dur="1" fill="hold">
                                          <p:stCondLst>
                                            <p:cond delay="0"/>
                                          </p:stCondLst>
                                        </p:cTn>
                                        <p:tgtEl>
                                          <p:spTgt spid="6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3" nodeType="clickEffect">
                                  <p:stCondLst>
                                    <p:cond delay="0"/>
                                  </p:stCondLst>
                                  <p:childTnLst>
                                    <p:set>
                                      <p:cBhvr>
                                        <p:cTn id="150" dur="1" fill="hold">
                                          <p:stCondLst>
                                            <p:cond delay="0"/>
                                          </p:stCondLst>
                                        </p:cTn>
                                        <p:tgtEl>
                                          <p:spTgt spid="66"/>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67"/>
                                        </p:tgtEl>
                                        <p:attrNameLst>
                                          <p:attrName>style.visibility</p:attrName>
                                        </p:attrNameLst>
                                      </p:cBhvr>
                                      <p:to>
                                        <p:strVal val="hidden"/>
                                      </p:to>
                                    </p:set>
                                  </p:childTnLst>
                                </p:cTn>
                              </p:par>
                              <p:par>
                                <p:cTn id="155" presetID="1" presetClass="entr" presetSubtype="0" fill="hold" grpId="2" nodeType="withEffect">
                                  <p:stCondLst>
                                    <p:cond delay="0"/>
                                  </p:stCondLst>
                                  <p:childTnLst>
                                    <p:set>
                                      <p:cBhvr>
                                        <p:cTn id="156" dur="1" fill="hold">
                                          <p:stCondLst>
                                            <p:cond delay="0"/>
                                          </p:stCondLst>
                                        </p:cTn>
                                        <p:tgtEl>
                                          <p:spTgt spid="6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8"/>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3" nodeType="clickEffect">
                                  <p:stCondLst>
                                    <p:cond delay="0"/>
                                  </p:stCondLst>
                                  <p:childTnLst>
                                    <p:set>
                                      <p:cBhvr>
                                        <p:cTn id="164" dur="1" fill="hold">
                                          <p:stCondLst>
                                            <p:cond delay="0"/>
                                          </p:stCondLst>
                                        </p:cTn>
                                        <p:tgtEl>
                                          <p:spTgt spid="6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0"/>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68"/>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2">
                                            <p:txEl>
                                              <p:pRg st="3" end="3"/>
                                            </p:txEl>
                                          </p:spTgt>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a16="http://schemas.microsoft.com/office/drawing/2014/main"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a16="http://schemas.microsoft.com/office/drawing/2014/main"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a16="http://schemas.microsoft.com/office/drawing/2014/main"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a16="http://schemas.microsoft.com/office/drawing/2014/main"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a16="http://schemas.microsoft.com/office/drawing/2014/main"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a16="http://schemas.microsoft.com/office/drawing/2014/main"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a16="http://schemas.microsoft.com/office/drawing/2014/main"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a16="http://schemas.microsoft.com/office/drawing/2014/main"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a16="http://schemas.microsoft.com/office/drawing/2014/main"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a16="http://schemas.microsoft.com/office/drawing/2014/main"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2B4C30-71AE-4220-B67C-6B1B59C05160}"/>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4" name="Title 3">
            <a:extLst>
              <a:ext uri="{FF2B5EF4-FFF2-40B4-BE49-F238E27FC236}">
                <a16:creationId xmlns:a16="http://schemas.microsoft.com/office/drawing/2014/main"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a16="http://schemas.microsoft.com/office/drawing/2014/main"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A402A8-97FA-47A7-B1FA-0014AFEB3A24}"/>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3" name="Text Placeholder 2">
            <a:extLst>
              <a:ext uri="{FF2B5EF4-FFF2-40B4-BE49-F238E27FC236}">
                <a16:creationId xmlns:a16="http://schemas.microsoft.com/office/drawing/2014/main"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a16="http://schemas.microsoft.com/office/drawing/2014/main"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a16="http://schemas.microsoft.com/office/drawing/2014/main"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27F76DA-498C-42E7-97DB-2B48811A27F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3"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4" name="Title 3"/>
          <p:cNvSpPr>
            <a:spLocks noGrp="1"/>
          </p:cNvSpPr>
          <p:nvPr>
            <p:ph type="title"/>
          </p:nvPr>
        </p:nvSpPr>
        <p:spPr>
          <a:xfrm>
            <a:off x="191944" y="83165"/>
            <a:ext cx="9503571" cy="882654"/>
          </a:xfrm>
        </p:spPr>
        <p:txBody>
          <a:bodyPr>
            <a:normAutofit/>
          </a:bodyPr>
          <a:lstStyle/>
          <a:p>
            <a:r>
              <a:rPr lang="en-US" sz="4400" dirty="0"/>
              <a:t>Questions?</a:t>
            </a:r>
          </a:p>
        </p:txBody>
      </p:sp>
    </p:spTree>
    <p:extLst>
      <p:ext uri="{BB962C8B-B14F-4D97-AF65-F5344CB8AC3E}">
        <p14:creationId xmlns:p14="http://schemas.microsoft.com/office/powerpoint/2010/main" val="2584605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03E38-EE26-412D-8EFA-EB27E832FA2E}"/>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a16="http://schemas.microsoft.com/office/drawing/2014/main"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a16="http://schemas.microsoft.com/office/drawing/2014/main"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a16="http://schemas.microsoft.com/office/drawing/2014/main"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CAAF6-A9A4-40BD-9CC0-FA39C5FB934A}"/>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4" name="Title 3">
            <a:extLst>
              <a:ext uri="{FF2B5EF4-FFF2-40B4-BE49-F238E27FC236}">
                <a16:creationId xmlns:a16="http://schemas.microsoft.com/office/drawing/2014/main"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a16="http://schemas.microsoft.com/office/drawing/2014/main"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latin typeface="+mn-lt"/>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latin typeface="+mn-lt"/>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a16="http://schemas.microsoft.com/office/drawing/2014/main"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33</a:t>
            </a:fld>
            <a:endParaRPr lang="en-US" noProof="0" dirty="0"/>
          </a:p>
        </p:txBody>
      </p:sp>
      <p:sp>
        <p:nvSpPr>
          <p:cNvPr id="5" name="Text Placeholder 4">
            <a:extLst>
              <a:ext uri="{FF2B5EF4-FFF2-40B4-BE49-F238E27FC236}">
                <a16:creationId xmlns:a16="http://schemas.microsoft.com/office/drawing/2014/main" id="{B70270CE-9630-444C-A4E9-9F3269C66BC5}"/>
              </a:ext>
            </a:extLst>
          </p:cNvPr>
          <p:cNvSpPr>
            <a:spLocks noGrp="1"/>
          </p:cNvSpPr>
          <p:nvPr>
            <p:ph type="body" sz="quarter" idx="10"/>
          </p:nvPr>
        </p:nvSpPr>
        <p:spPr/>
        <p:txBody>
          <a:bodyPr/>
          <a:lstStyle/>
          <a:p>
            <a:r>
              <a:rPr lang="en-US" dirty="0"/>
              <a:t>Review the results</a:t>
            </a:r>
          </a:p>
          <a:p>
            <a:pPr lvl="1"/>
            <a:r>
              <a:rPr lang="en-US" dirty="0"/>
              <a:t>Does this solution work well for all cases? Any edge cases?</a:t>
            </a:r>
          </a:p>
          <a:p>
            <a:r>
              <a:rPr lang="en-US" dirty="0"/>
              <a:t>Tests,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a16="http://schemas.microsoft.com/office/drawing/2014/main"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a16="http://schemas.microsoft.com/office/drawing/2014/main"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a16="http://schemas.microsoft.com/office/drawing/2014/main"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bl>
          </a:graphicData>
        </a:graphic>
      </p:graphicFrame>
      <p:sp>
        <p:nvSpPr>
          <p:cNvPr id="17" name="Slide Number">
            <a:extLst>
              <a:ext uri="{FF2B5EF4-FFF2-40B4-BE49-F238E27FC236}">
                <a16:creationId xmlns:a16="http://schemas.microsoft.com/office/drawing/2014/main"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
        <p:nvSpPr>
          <p:cNvPr id="16" name="Text Placeholder 2">
            <a:extLst>
              <a:ext uri="{FF2B5EF4-FFF2-40B4-BE49-F238E27FC236}">
                <a16:creationId xmlns:a16="http://schemas.microsoft.com/office/drawing/2014/main"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a16="http://schemas.microsoft.com/office/drawing/2014/main"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a16="http://schemas.microsoft.com/office/drawing/2014/main"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a16="http://schemas.microsoft.com/office/drawing/2014/main"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a16="http://schemas.microsoft.com/office/drawing/2014/main"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a16="http://schemas.microsoft.com/office/drawing/2014/main"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a16="http://schemas.microsoft.com/office/drawing/2014/main"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a16="http://schemas.microsoft.com/office/drawing/2014/main"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a16="http://schemas.microsoft.com/office/drawing/2014/main"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a16="http://schemas.microsoft.com/office/drawing/2014/main"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a16="http://schemas.microsoft.com/office/drawing/2014/main"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a16="http://schemas.microsoft.com/office/drawing/2014/main"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r>
              <a:rPr lang="bg-BG" sz="2800" dirty="0"/>
              <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a16="http://schemas.microsoft.com/office/drawing/2014/main"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a16="http://schemas.microsoft.com/office/drawing/2014/main"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a16="http://schemas.microsoft.com/office/drawing/2014/main"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a16="http://schemas.microsoft.com/office/drawing/2014/main"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a16="http://schemas.microsoft.com/office/drawing/2014/main"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a16="http://schemas.microsoft.com/office/drawing/2014/main"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a16="http://schemas.microsoft.com/office/drawing/2014/main"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a16="http://schemas.microsoft.com/office/drawing/2014/main"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a16="http://schemas.microsoft.com/office/drawing/2014/main"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a16="http://schemas.microsoft.com/office/drawing/2014/main"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a16="http://schemas.microsoft.com/office/drawing/2014/main"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a16="http://schemas.microsoft.com/office/drawing/2014/main"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a16="http://schemas.microsoft.com/office/drawing/2014/main"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a16="http://schemas.microsoft.com/office/drawing/2014/main"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a16="http://schemas.microsoft.com/office/drawing/2014/main"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a16="http://schemas.microsoft.com/office/drawing/2014/main"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a16="http://schemas.microsoft.com/office/drawing/2014/main"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a16="http://schemas.microsoft.com/office/drawing/2014/main"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a16="http://schemas.microsoft.com/office/drawing/2014/main"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a16="http://schemas.microsoft.com/office/drawing/2014/main"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a16="http://schemas.microsoft.com/office/drawing/2014/main"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a16="http://schemas.microsoft.com/office/drawing/2014/main"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a16="http://schemas.microsoft.com/office/drawing/2014/main"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a16="http://schemas.microsoft.com/office/drawing/2014/main"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a16="http://schemas.microsoft.com/office/drawing/2014/main"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a16="http://schemas.microsoft.com/office/drawing/2014/main"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a16="http://schemas.microsoft.com/office/drawing/2014/main"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a16="http://schemas.microsoft.com/office/drawing/2014/main"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a16="http://schemas.microsoft.com/office/drawing/2014/main"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a16="http://schemas.microsoft.com/office/drawing/2014/main"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a16="http://schemas.microsoft.com/office/drawing/2014/main"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7">
                                            <p:txEl>
                                              <p:pRg st="2" end="2"/>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7">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8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0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46"/>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99"/>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80"/>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17">
                                            <p:txEl>
                                              <p:pRg st="7" end="7"/>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86"/>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0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sp>
        <p:nvSpPr>
          <p:cNvPr id="2" name="Text Placeholder 1">
            <a:extLst>
              <a:ext uri="{FF2B5EF4-FFF2-40B4-BE49-F238E27FC236}">
                <a16:creationId xmlns:a16="http://schemas.microsoft.com/office/drawing/2014/main"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a16="http://schemas.microsoft.com/office/drawing/2014/main"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r>
              <a:rPr lang="en-US" sz="3200" dirty="0"/>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a16="http://schemas.microsoft.com/office/drawing/2014/main"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a16="http://schemas.microsoft.com/office/drawing/2014/main"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a16="http://schemas.microsoft.com/office/drawing/2014/main"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a16="http://schemas.microsoft.com/office/drawing/2014/main"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a16="http://schemas.microsoft.com/office/drawing/2014/main"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a16="http://schemas.microsoft.com/office/drawing/2014/main"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a16="http://schemas.microsoft.com/office/drawing/2014/main"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a16="http://schemas.microsoft.com/office/drawing/2014/main"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a16="http://schemas.microsoft.com/office/drawing/2014/main"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a16="http://schemas.microsoft.com/office/drawing/2014/main"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a16="http://schemas.microsoft.com/office/drawing/2014/main"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a16="http://schemas.microsoft.com/office/drawing/2014/main"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a16="http://schemas.microsoft.com/office/drawing/2014/main"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a16="http://schemas.microsoft.com/office/drawing/2014/main"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a16="http://schemas.microsoft.com/office/drawing/2014/main"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a16="http://schemas.microsoft.com/office/drawing/2014/main"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a16="http://schemas.microsoft.com/office/drawing/2014/main"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a16="http://schemas.microsoft.com/office/drawing/2014/main"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a16="http://schemas.microsoft.com/office/drawing/2014/main"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a16="http://schemas.microsoft.com/office/drawing/2014/main"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a16="http://schemas.microsoft.com/office/drawing/2014/main"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a16="http://schemas.microsoft.com/office/drawing/2014/main"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a16="http://schemas.microsoft.com/office/drawing/2014/main"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a16="http://schemas.microsoft.com/office/drawing/2014/main"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a16="http://schemas.microsoft.com/office/drawing/2014/main"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a16="http://schemas.microsoft.com/office/drawing/2014/main"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a16="http://schemas.microsoft.com/office/drawing/2014/main"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a16="http://schemas.microsoft.com/office/drawing/2014/main"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a16="http://schemas.microsoft.com/office/drawing/2014/main"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a16="http://schemas.microsoft.com/office/drawing/2014/main"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a16="http://schemas.microsoft.com/office/drawing/2014/main"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a16="http://schemas.microsoft.com/office/drawing/2014/main"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a16="http://schemas.microsoft.com/office/drawing/2014/main"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a16="http://schemas.microsoft.com/office/drawing/2014/main"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a16="http://schemas.microsoft.com/office/drawing/2014/main"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a16="http://schemas.microsoft.com/office/drawing/2014/main"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a16="http://schemas.microsoft.com/office/drawing/2014/main"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a16="http://schemas.microsoft.com/office/drawing/2014/main"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a16="http://schemas.microsoft.com/office/drawing/2014/main"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a16="http://schemas.microsoft.com/office/drawing/2014/main"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a16="http://schemas.microsoft.com/office/drawing/2014/main"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a16="http://schemas.microsoft.com/office/drawing/2014/main"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a16="http://schemas.microsoft.com/office/drawing/2014/main"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a16="http://schemas.microsoft.com/office/drawing/2014/main"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a16="http://schemas.microsoft.com/office/drawing/2014/main"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a16="http://schemas.microsoft.com/office/drawing/2014/main"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a16="http://schemas.microsoft.com/office/drawing/2014/main"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a16="http://schemas.microsoft.com/office/drawing/2014/main"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a16="http://schemas.microsoft.com/office/drawing/2014/main"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a16="http://schemas.microsoft.com/office/drawing/2014/main"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a16="http://schemas.microsoft.com/office/drawing/2014/main"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a16="http://schemas.microsoft.com/office/drawing/2014/main"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a16="http://schemas.microsoft.com/office/drawing/2014/main"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a16="http://schemas.microsoft.com/office/drawing/2014/main"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a16="http://schemas.microsoft.com/office/drawing/2014/main"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a16="http://schemas.microsoft.com/office/drawing/2014/main"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a16="http://schemas.microsoft.com/office/drawing/2014/main"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a16="http://schemas.microsoft.com/office/drawing/2014/main"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a16="http://schemas.microsoft.com/office/drawing/2014/main"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a16="http://schemas.microsoft.com/office/drawing/2014/main"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a16="http://schemas.microsoft.com/office/drawing/2014/main"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a16="http://schemas.microsoft.com/office/drawing/2014/main"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a16="http://schemas.microsoft.com/office/drawing/2014/main"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a16="http://schemas.microsoft.com/office/drawing/2014/main"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a16="http://schemas.microsoft.com/office/drawing/2014/main"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a16="http://schemas.microsoft.com/office/drawing/2014/main"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a16="http://schemas.microsoft.com/office/drawing/2014/main"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a16="http://schemas.microsoft.com/office/drawing/2014/main"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a16="http://schemas.microsoft.com/office/drawing/2014/main"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a16="http://schemas.microsoft.com/office/drawing/2014/main"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a16="http://schemas.microsoft.com/office/drawing/2014/main"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a16="http://schemas.microsoft.com/office/drawing/2014/main"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a16="http://schemas.microsoft.com/office/drawing/2014/main"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a16="http://schemas.microsoft.com/office/drawing/2014/main"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a16="http://schemas.microsoft.com/office/drawing/2014/main"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a16="http://schemas.microsoft.com/office/drawing/2014/main"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a16="http://schemas.microsoft.com/office/drawing/2014/main"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a16="http://schemas.microsoft.com/office/drawing/2014/main"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a16="http://schemas.microsoft.com/office/drawing/2014/main"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a16="http://schemas.microsoft.com/office/drawing/2014/main"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a16="http://schemas.microsoft.com/office/drawing/2014/main"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a16="http://schemas.microsoft.com/office/drawing/2014/main"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a16="http://schemas.microsoft.com/office/drawing/2014/main"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a16="http://schemas.microsoft.com/office/drawing/2014/main"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a16="http://schemas.microsoft.com/office/drawing/2014/main"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a16="http://schemas.microsoft.com/office/drawing/2014/main"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a16="http://schemas.microsoft.com/office/drawing/2014/main"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a16="http://schemas.microsoft.com/office/drawing/2014/main"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a16="http://schemas.microsoft.com/office/drawing/2014/main"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a16="http://schemas.microsoft.com/office/drawing/2014/main"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a16="http://schemas.microsoft.com/office/drawing/2014/main"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a16="http://schemas.microsoft.com/office/drawing/2014/main"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a16="http://schemas.microsoft.com/office/drawing/2014/main"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a16="http://schemas.microsoft.com/office/drawing/2014/main"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a16="http://schemas.microsoft.com/office/drawing/2014/main"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a16="http://schemas.microsoft.com/office/drawing/2014/main"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a16="http://schemas.microsoft.com/office/drawing/2014/main"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a16="http://schemas.microsoft.com/office/drawing/2014/main"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a16="http://schemas.microsoft.com/office/drawing/2014/main"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a16="http://schemas.microsoft.com/office/drawing/2014/main"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a16="http://schemas.microsoft.com/office/drawing/2014/main"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a16="http://schemas.microsoft.com/office/drawing/2014/main"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a16="http://schemas.microsoft.com/office/drawing/2014/main"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a16="http://schemas.microsoft.com/office/drawing/2014/main"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a16="http://schemas.microsoft.com/office/drawing/2014/main"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a16="http://schemas.microsoft.com/office/drawing/2014/main"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a16="http://schemas.microsoft.com/office/drawing/2014/main"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a16="http://schemas.microsoft.com/office/drawing/2014/main"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a16="http://schemas.microsoft.com/office/drawing/2014/main"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a16="http://schemas.microsoft.com/office/drawing/2014/main"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a16="http://schemas.microsoft.com/office/drawing/2014/main"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a16="http://schemas.microsoft.com/office/drawing/2014/main"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a16="http://schemas.microsoft.com/office/drawing/2014/main"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a16="http://schemas.microsoft.com/office/drawing/2014/main"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a16="http://schemas.microsoft.com/office/drawing/2014/main"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a16="http://schemas.microsoft.com/office/drawing/2014/main"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a16="http://schemas.microsoft.com/office/drawing/2014/main"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a16="http://schemas.microsoft.com/office/drawing/2014/main"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a16="http://schemas.microsoft.com/office/drawing/2014/main"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a16="http://schemas.microsoft.com/office/drawing/2014/main"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a16="http://schemas.microsoft.com/office/drawing/2014/main"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a16="http://schemas.microsoft.com/office/drawing/2014/main"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a16="http://schemas.microsoft.com/office/drawing/2014/main"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a16="http://schemas.microsoft.com/office/drawing/2014/main"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a16="http://schemas.microsoft.com/office/drawing/2014/main"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a16="http://schemas.microsoft.com/office/drawing/2014/main"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a16="http://schemas.microsoft.com/office/drawing/2014/main"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a16="http://schemas.microsoft.com/office/drawing/2014/main"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a16="http://schemas.microsoft.com/office/drawing/2014/main"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a16="http://schemas.microsoft.com/office/drawing/2014/main"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a16="http://schemas.microsoft.com/office/drawing/2014/main"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a16="http://schemas.microsoft.com/office/drawing/2014/main"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a16="http://schemas.microsoft.com/office/drawing/2014/main"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a16="http://schemas.microsoft.com/office/drawing/2014/main"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a16="http://schemas.microsoft.com/office/drawing/2014/main"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a16="http://schemas.microsoft.com/office/drawing/2014/main"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a16="http://schemas.microsoft.com/office/drawing/2014/main"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a16="http://schemas.microsoft.com/office/drawing/2014/main"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a16="http://schemas.microsoft.com/office/drawing/2014/main"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a16="http://schemas.microsoft.com/office/drawing/2014/main"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a16="http://schemas.microsoft.com/office/drawing/2014/main"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a16="http://schemas.microsoft.com/office/drawing/2014/main"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a16="http://schemas.microsoft.com/office/drawing/2014/main"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a16="http://schemas.microsoft.com/office/drawing/2014/main"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a16="http://schemas.microsoft.com/office/drawing/2014/main"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a16="http://schemas.microsoft.com/office/drawing/2014/main"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a16="http://schemas.microsoft.com/office/drawing/2014/main"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a16="http://schemas.microsoft.com/office/drawing/2014/main"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a16="http://schemas.microsoft.com/office/drawing/2014/main"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a16="http://schemas.microsoft.com/office/drawing/2014/main"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a16="http://schemas.microsoft.com/office/drawing/2014/main"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a16="http://schemas.microsoft.com/office/drawing/2014/main"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a16="http://schemas.microsoft.com/office/drawing/2014/main"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a16="http://schemas.microsoft.com/office/drawing/2014/main"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a16="http://schemas.microsoft.com/office/drawing/2014/main"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a16="http://schemas.microsoft.com/office/drawing/2014/main"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a16="http://schemas.microsoft.com/office/drawing/2014/main"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a16="http://schemas.microsoft.com/office/drawing/2014/main"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a16="http://schemas.microsoft.com/office/drawing/2014/main"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a16="http://schemas.microsoft.com/office/drawing/2014/main"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counterfeit</a:t>
            </a:r>
          </a:p>
          <a:p>
            <a:pPr marL="1066419" lvl="1" indent="-457200">
              <a:buFont typeface="Wingdings" panose="05000000000000000000" pitchFamily="2" charset="2"/>
              <a:buChar char="§"/>
            </a:pPr>
            <a:endParaRPr lang="en-US" sz="3200" dirty="0"/>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a16="http://schemas.microsoft.com/office/drawing/2014/main"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grpSp>
        <p:nvGrpSpPr>
          <p:cNvPr id="2" name="Group 1">
            <a:extLst>
              <a:ext uri="{FF2B5EF4-FFF2-40B4-BE49-F238E27FC236}">
                <a16:creationId xmlns:a16="http://schemas.microsoft.com/office/drawing/2014/main"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a16="http://schemas.microsoft.com/office/drawing/2014/main"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a16="http://schemas.microsoft.com/office/drawing/2014/main"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a16="http://schemas.microsoft.com/office/drawing/2014/main" id="{77728113-33E1-43AA-A4A0-6BBB897989F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a16="http://schemas.microsoft.com/office/drawing/2014/main" id="{B4320BA9-81A2-43D6-B10D-D7362266EDB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a16="http://schemas.microsoft.com/office/drawing/2014/main" id="{D4D5EBC1-7281-41CD-B5A7-F3C7390E59A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a16="http://schemas.microsoft.com/office/drawing/2014/main" id="{2F9E22B3-7EBF-4D87-AB6C-35C351F3918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a16="http://schemas.microsoft.com/office/drawing/2014/main" id="{E18CA80A-1178-48BD-B535-889746CB2E6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a16="http://schemas.microsoft.com/office/drawing/2014/main" id="{0591F829-838E-4D2A-85E9-6417402BEA1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a16="http://schemas.microsoft.com/office/drawing/2014/main" id="{300F66C1-41A2-43A0-8FA9-4085F99E45D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a16="http://schemas.microsoft.com/office/drawing/2014/main" id="{DA2FF236-FA3E-4F84-8D5B-8C7B517E0E3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a16="http://schemas.microsoft.com/office/drawing/2014/main" id="{18E1369C-4139-410B-90D5-1F32EEB027F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a16="http://schemas.microsoft.com/office/drawing/2014/main" id="{8FC74001-2A2F-4C27-B623-B1DD17B9E3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a16="http://schemas.microsoft.com/office/drawing/2014/main" id="{4668E10E-FF81-48B4-BF4D-EEDF4C6B2D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a16="http://schemas.microsoft.com/office/drawing/2014/main" id="{2B56F353-30B8-41AF-9420-191945DC2CE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a16="http://schemas.microsoft.com/office/drawing/2014/main" id="{F67F3795-A4F1-4931-A1B2-2158C3342F2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a16="http://schemas.microsoft.com/office/drawing/2014/main" id="{C6D63174-F007-42FA-9419-C312FC7CCE4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a16="http://schemas.microsoft.com/office/drawing/2014/main" id="{EB26A631-EFB2-4428-B421-7E544E9765C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a16="http://schemas.microsoft.com/office/drawing/2014/main" id="{C4EA0CC6-839C-4912-9C36-3661892602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a16="http://schemas.microsoft.com/office/drawing/2014/main" id="{AEFF5C4F-6E8B-4072-826E-0A45BB45503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a16="http://schemas.microsoft.com/office/drawing/2014/main" id="{A512FF29-E797-424C-AB24-15741A742D1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a16="http://schemas.microsoft.com/office/drawing/2014/main" id="{053119B6-CCA0-43DD-B5C7-0152897CA2A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a16="http://schemas.microsoft.com/office/drawing/2014/main" id="{05D1AB95-20A7-436A-B967-9C4457FF6C1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a16="http://schemas.microsoft.com/office/drawing/2014/main" id="{C52C92BD-4051-40F5-8F80-8F71867378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a16="http://schemas.microsoft.com/office/drawing/2014/main" id="{D087FB40-496E-4A24-8F17-965184A7F86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a16="http://schemas.microsoft.com/office/drawing/2014/main" id="{8ACD5CCD-B238-4AF1-8A58-DFEA1ECE13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a16="http://schemas.microsoft.com/office/drawing/2014/main" id="{83DBFD0F-CF0A-4414-B6EF-6C9D5411727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a16="http://schemas.microsoft.com/office/drawing/2014/main" id="{B71239E0-9905-4EE4-B67C-EB68D699525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a16="http://schemas.microsoft.com/office/drawing/2014/main" id="{9D270D4D-6EC7-4737-BB8F-58F9B05E6F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a16="http://schemas.microsoft.com/office/drawing/2014/main" id="{61988DB7-97DF-47A7-9648-965C4A8942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a16="http://schemas.microsoft.com/office/drawing/2014/main" id="{2F84FB3C-560B-49C4-85C8-B23DE4FB12A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a16="http://schemas.microsoft.com/office/drawing/2014/main" id="{3BDEBABD-FAD4-4157-943D-EAFBBCB7503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a16="http://schemas.microsoft.com/office/drawing/2014/main" id="{D8549BD1-5261-4D95-AA20-9854F5A7428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a16="http://schemas.microsoft.com/office/drawing/2014/main" id="{2E76856E-2107-4BD9-9FDA-F614BB23FB6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a16="http://schemas.microsoft.com/office/drawing/2014/main" id="{CD7649DA-15A4-4B89-9983-AF7BAB20BB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a16="http://schemas.microsoft.com/office/drawing/2014/main" id="{4F452118-A887-45F2-AD5A-B2DEEF8D449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a16="http://schemas.microsoft.com/office/drawing/2014/main" id="{6E47470C-E9F1-4A09-9FCE-935440AA08F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a16="http://schemas.microsoft.com/office/drawing/2014/main" id="{4BF4D684-3D8B-434D-ABE5-9894AAB5817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a16="http://schemas.microsoft.com/office/drawing/2014/main" id="{FA0F482D-963D-4E27-86E7-967D192799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a16="http://schemas.microsoft.com/office/drawing/2014/main" id="{F7F78606-9695-48B8-9405-A51B20600EE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a16="http://schemas.microsoft.com/office/drawing/2014/main" id="{39DC6871-A97B-4545-9481-85B55E59F9B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a16="http://schemas.microsoft.com/office/drawing/2014/main" id="{E5719C71-6080-4E4A-B9F6-93EEA1D22E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a16="http://schemas.microsoft.com/office/drawing/2014/main" id="{C8D08A18-10E1-4F5F-8FD5-2E5698ADB99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a16="http://schemas.microsoft.com/office/drawing/2014/main" id="{74D0AEF2-367E-4DEB-A121-8E68B686C26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a16="http://schemas.microsoft.com/office/drawing/2014/main" id="{48845402-88B4-426A-A275-DB0CF55ACD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a16="http://schemas.microsoft.com/office/drawing/2014/main" id="{AB902654-EC0A-455E-BE04-6D48CA8DAB2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a16="http://schemas.microsoft.com/office/drawing/2014/main" id="{CD4D0902-8FD1-4D1D-87CB-11DA1CC59B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a16="http://schemas.microsoft.com/office/drawing/2014/main" id="{EB0D7054-CE90-4B22-AFBC-EEC7FAE6B6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a16="http://schemas.microsoft.com/office/drawing/2014/main" id="{0C351532-C37C-4DC8-96F7-FDB822CE1B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a16="http://schemas.microsoft.com/office/drawing/2014/main" id="{321CCAE8-F26A-414B-B87F-6A17AF9407E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a16="http://schemas.microsoft.com/office/drawing/2014/main" id="{76BEAED5-12F6-413D-8D59-6142CA088C5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a16="http://schemas.microsoft.com/office/drawing/2014/main" id="{87CED2E9-BA91-4CF3-A8A5-F7FF113824C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a16="http://schemas.microsoft.com/office/drawing/2014/main" id="{D2439EB5-95B7-4A08-9A80-0E56EC2E4F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a16="http://schemas.microsoft.com/office/drawing/2014/main" id="{871F6E73-F594-4CEA-9BFC-E2C056FA8D9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a16="http://schemas.microsoft.com/office/drawing/2014/main" id="{76BCD705-E771-4171-8DCE-B31BF797A7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a16="http://schemas.microsoft.com/office/drawing/2014/main" id="{23AE20B6-4114-485D-A3E7-74EAEFF1209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a16="http://schemas.microsoft.com/office/drawing/2014/main" id="{D72630CF-E7CC-4076-BB53-BF6F4231BFF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a16="http://schemas.microsoft.com/office/drawing/2014/main" id="{B9088ED5-38B5-469C-B5F5-81DEE2CC869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a16="http://schemas.microsoft.com/office/drawing/2014/main"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6" y="1626787"/>
            <a:ext cx="7983701" cy="4841325"/>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Clr>
                <a:schemeClr val="bg2"/>
              </a:buClr>
              <a:buFont typeface="Wingdings" panose="05000000000000000000" pitchFamily="2" charset="2"/>
              <a:buChar char="§"/>
            </a:pPr>
            <a:r>
              <a:rPr lang="en-US" sz="3400" b="1" spc="50" dirty="0">
                <a:ln w="0"/>
                <a:solidFill>
                  <a:schemeClr val="bg2"/>
                </a:solidFill>
              </a:rPr>
              <a:t>The stages of </a:t>
            </a:r>
            <a:r>
              <a:rPr lang="en-US" sz="3400" b="1" dirty="0">
                <a:solidFill>
                  <a:schemeClr val="bg1"/>
                </a:solidFill>
              </a:rPr>
              <a:t>problem solving</a:t>
            </a:r>
            <a:r>
              <a:rPr lang="en-US" sz="3400" b="1" spc="50" dirty="0">
                <a:ln w="0"/>
                <a:solidFill>
                  <a:schemeClr val="bg2"/>
                </a:solidFill>
              </a:rPr>
              <a:t>:</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Define</a:t>
            </a:r>
            <a:r>
              <a:rPr lang="en-US" sz="3200" b="1" spc="50" dirty="0">
                <a:ln w="0"/>
                <a:solidFill>
                  <a:schemeClr val="bg2"/>
                </a:solidFill>
              </a:rPr>
              <a:t> the problem</a:t>
            </a:r>
            <a:r>
              <a:rPr lang="bg-BG" sz="3200" b="1" spc="50" dirty="0">
                <a:ln w="0"/>
                <a:solidFill>
                  <a:schemeClr val="bg2"/>
                </a:solidFill>
              </a:rPr>
              <a:t> (</a:t>
            </a:r>
            <a:r>
              <a:rPr lang="en-US" sz="3200" b="1" spc="50" dirty="0">
                <a:ln w="0"/>
                <a:solidFill>
                  <a:schemeClr val="bg2"/>
                </a:solidFill>
              </a:rPr>
              <a:t>requirements)</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Analyze</a:t>
            </a:r>
            <a:r>
              <a:rPr lang="en-US" sz="3200" b="1" spc="50" dirty="0">
                <a:ln w="0"/>
                <a:solidFill>
                  <a:schemeClr val="bg2"/>
                </a:solidFill>
              </a:rPr>
              <a:t> the problem (deep understand)</a:t>
            </a: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Identify </a:t>
            </a:r>
            <a:r>
              <a:rPr lang="en-US" sz="3200" b="1" dirty="0">
                <a:solidFill>
                  <a:schemeClr val="bg1"/>
                </a:solidFill>
              </a:rPr>
              <a:t>potential</a:t>
            </a:r>
            <a:r>
              <a:rPr lang="en-US" sz="3200" b="1" dirty="0">
                <a:solidFill>
                  <a:schemeClr val="bg1">
                    <a:lumMod val="60000"/>
                    <a:lumOff val="40000"/>
                  </a:schemeClr>
                </a:solidFill>
              </a:rPr>
              <a:t> </a:t>
            </a:r>
            <a:r>
              <a:rPr lang="en-US" sz="3200" b="1" dirty="0">
                <a:solidFill>
                  <a:schemeClr val="bg1"/>
                </a:solidFill>
              </a:rPr>
              <a:t>solutions</a:t>
            </a:r>
            <a:r>
              <a:rPr lang="en-US" sz="3200" b="1" dirty="0">
                <a:solidFill>
                  <a:schemeClr val="bg1">
                    <a:lumMod val="60000"/>
                    <a:lumOff val="40000"/>
                  </a:schemeClr>
                </a:solidFill>
              </a:rPr>
              <a:t> </a:t>
            </a:r>
            <a:r>
              <a:rPr lang="en-US" sz="3200" b="1" spc="50" dirty="0">
                <a:ln w="0"/>
                <a:solidFill>
                  <a:schemeClr val="bg2"/>
                </a:solidFill>
              </a:rPr>
              <a:t>(ideas)</a:t>
            </a:r>
            <a:endParaRPr lang="en-US" sz="3200" b="1" spc="50" dirty="0">
              <a:ln w="0"/>
              <a:solidFill>
                <a:schemeClr val="bg1"/>
              </a:solidFill>
            </a:endParaRP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Evaluate and choose the </a:t>
            </a:r>
            <a:r>
              <a:rPr lang="en-US" sz="3200" b="1" dirty="0">
                <a:solidFill>
                  <a:schemeClr val="bg1"/>
                </a:solidFill>
              </a:rPr>
              <a:t>best</a:t>
            </a:r>
            <a:r>
              <a:rPr lang="en-US" sz="3200" b="1" dirty="0">
                <a:solidFill>
                  <a:schemeClr val="bg1">
                    <a:lumMod val="60000"/>
                    <a:lumOff val="40000"/>
                  </a:schemeClr>
                </a:solidFill>
              </a:rPr>
              <a:t> </a:t>
            </a:r>
            <a:r>
              <a:rPr lang="en-US" sz="3200" b="1" dirty="0">
                <a:solidFill>
                  <a:schemeClr val="bg1"/>
                </a:solidFill>
              </a:rPr>
              <a:t>solution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Algorithm design</a:t>
            </a:r>
            <a:r>
              <a:rPr lang="en-US" sz="3200" b="1" dirty="0">
                <a:solidFill>
                  <a:schemeClr val="bg1">
                    <a:lumMod val="60000"/>
                    <a:lumOff val="40000"/>
                  </a:schemeClr>
                </a:solidFill>
              </a:rPr>
              <a:t> </a:t>
            </a:r>
            <a:r>
              <a:rPr lang="en-US" sz="3200" b="1" spc="50" dirty="0">
                <a:ln w="0"/>
                <a:solidFill>
                  <a:schemeClr val="bg2"/>
                </a:solidFill>
              </a:rPr>
              <a:t>(action plan)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Implement</a:t>
            </a:r>
            <a:r>
              <a:rPr lang="en-US" sz="3200" b="1" spc="50" dirty="0">
                <a:ln w="0"/>
                <a:solidFill>
                  <a:schemeClr val="bg2"/>
                </a:solidFill>
              </a:rPr>
              <a:t> and </a:t>
            </a:r>
            <a:r>
              <a:rPr lang="en-US" sz="3200" b="1" dirty="0">
                <a:solidFill>
                  <a:schemeClr val="bg1"/>
                </a:solidFill>
              </a:rPr>
              <a:t>review</a:t>
            </a:r>
            <a:r>
              <a:rPr lang="en-US" sz="32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6732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45</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16985539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38849134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48C3C93-90A1-4D31-BEA6-B54D1106CE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smtClean="0"/>
              <a:pPr/>
              <a:t>47</a:t>
            </a:fld>
            <a:endParaRPr lang="en-US" dirty="0"/>
          </a:p>
        </p:txBody>
      </p:sp>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48</a:t>
            </a:fld>
            <a:endParaRPr lang="en-US" dirty="0"/>
          </a:p>
        </p:txBody>
      </p:sp>
      <p:sp>
        <p:nvSpPr>
          <p:cNvPr id="4" name="Slide Body"/>
          <p:cNvSpPr>
            <a:spLocks noGrp="1"/>
          </p:cNvSpPr>
          <p:nvPr>
            <p:ph idx="4294967295"/>
          </p:nvPr>
        </p:nvSpPr>
        <p:spPr>
          <a:xfrm>
            <a:off x="190404" y="1179000"/>
            <a:ext cx="8695596" cy="5490000"/>
          </a:xfrm>
        </p:spPr>
        <p:txBody>
          <a:bodyPr>
            <a:normAutofit lnSpcReduction="10000"/>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7704059" cy="5415019"/>
          </a:xfrm>
        </p:spPr>
        <p:txBody>
          <a:bodyPr>
            <a:normAutofit/>
          </a:bodyPr>
          <a:lstStyle/>
          <a:p>
            <a:pPr marL="452438" indent="-452438">
              <a:buClr>
                <a:schemeClr val="tx1"/>
              </a:buClr>
            </a:pPr>
            <a:r>
              <a:rPr lang="en-US" sz="3600" dirty="0"/>
              <a:t>4 main </a:t>
            </a:r>
            <a:r>
              <a:rPr lang="en-US" sz="3600" b="1" dirty="0">
                <a:solidFill>
                  <a:schemeClr val="bg1"/>
                </a:solidFill>
              </a:rPr>
              <a:t>groups of tech skills</a:t>
            </a:r>
            <a:r>
              <a:rPr lang="bg-BG" sz="3600" dirty="0"/>
              <a:t>:</a:t>
            </a:r>
            <a:endParaRPr lang="en-US" sz="3600" dirty="0"/>
          </a:p>
          <a:p>
            <a:pPr marL="895350" lvl="1" indent="-452438">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buClr>
                <a:schemeClr val="tx1"/>
              </a:buClr>
            </a:pPr>
            <a:r>
              <a:rPr lang="en-US" sz="3400" dirty="0"/>
              <a:t>Algorithmic thinking and </a:t>
            </a:r>
            <a:r>
              <a:rPr lang="en-US" sz="3400" b="1" dirty="0">
                <a:solidFill>
                  <a:schemeClr val="bg1"/>
                </a:solidFill>
              </a:rPr>
              <a:t>problem solving</a:t>
            </a:r>
            <a:r>
              <a:rPr lang="ru-RU" sz="3400" b="1" dirty="0"/>
              <a:t> </a:t>
            </a:r>
            <a:r>
              <a:rPr lang="en-US" sz="3400" dirty="0"/>
              <a:t>– </a:t>
            </a:r>
            <a:r>
              <a:rPr lang="ru-RU" sz="3400" dirty="0"/>
              <a:t>30%</a:t>
            </a:r>
          </a:p>
          <a:p>
            <a:pPr marL="895350" lvl="1" indent="-452438">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9437965" y="1418304"/>
            <a:ext cx="2328874" cy="2334970"/>
          </a:xfrm>
          <a:prstGeom prst="rect">
            <a:avLst/>
          </a:prstGeom>
        </p:spPr>
      </p:pic>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dirty="0"/>
              <a:t>1000+ </a:t>
            </a:r>
            <a:r>
              <a:rPr lang="en-US" sz="3200" dirty="0"/>
              <a:t>programming problems</a:t>
            </a:r>
            <a:endParaRPr lang="bg-BG" sz="3200" dirty="0"/>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18B45-CC21-482F-89F0-6AD72B84CE19}"/>
              </a:ext>
            </a:extLst>
          </p:cNvPr>
          <p:cNvPicPr>
            <a:picLocks noChangeAspect="1"/>
          </p:cNvPicPr>
          <p:nvPr/>
        </p:nvPicPr>
        <p:blipFill>
          <a:blip r:embed="rId3" cstate="hq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a16="http://schemas.microsoft.com/office/drawing/2014/main"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D2502F-B6CE-43BC-B033-0CBE211316B6}"/>
              </a:ext>
            </a:extLst>
          </p:cNvPr>
          <p:cNvSpPr>
            <a:spLocks noGrp="1"/>
          </p:cNvSpPr>
          <p:nvPr>
            <p:ph type="sldNum" sz="quarter" idx="4"/>
          </p:nvPr>
        </p:nvSpPr>
        <p:spPr/>
        <p:txBody>
          <a:bodyPr/>
          <a:lstStyle/>
          <a:p>
            <a:fld id="{2BF067CD-8E6B-4360-9AA8-C5DF2A48A6D1}" type="slidenum">
              <a:rPr lang="en-US" noProof="0" smtClean="0"/>
              <a:pPr/>
              <a:t>8</a:t>
            </a:fld>
            <a:endParaRPr lang="en-US" noProof="0" dirty="0"/>
          </a:p>
        </p:txBody>
      </p:sp>
      <p:sp>
        <p:nvSpPr>
          <p:cNvPr id="3" name="Text Placeholder 2">
            <a:extLst>
              <a:ext uri="{FF2B5EF4-FFF2-40B4-BE49-F238E27FC236}">
                <a16:creationId xmlns:a16="http://schemas.microsoft.com/office/drawing/2014/main"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bg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solidFill>
                  <a:schemeClr val="bg1"/>
                </a:solidFill>
              </a:rPr>
              <a:t>Input</a:t>
            </a:r>
            <a:r>
              <a:rPr lang="en-US" sz="3200" dirty="0"/>
              <a:t> data + state, </a:t>
            </a:r>
            <a:r>
              <a:rPr lang="en-US" sz="3200" b="1" dirty="0">
                <a:solidFill>
                  <a:schemeClr val="bg1"/>
                </a:solidFill>
              </a:rPr>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a:t>
            </a:r>
            <a:r>
              <a:rPr lang="en-US" sz="3400" dirty="0" smtClean="0">
                <a:ln w="0"/>
              </a:rPr>
              <a:t>functionality </a:t>
            </a:r>
            <a:r>
              <a:rPr lang="en-US" sz="3400" dirty="0">
                <a:ln w="0"/>
              </a:rPr>
              <a:t>you wish to </a:t>
            </a:r>
            <a:r>
              <a:rPr lang="en-US" sz="3400" b="1" dirty="0">
                <a:ln w="0"/>
                <a:solidFill>
                  <a:schemeClr val="bg1"/>
                </a:solidFill>
              </a:rPr>
              <a:t>implement</a:t>
            </a:r>
          </a:p>
          <a:p>
            <a:pPr lvl="1">
              <a:buClr>
                <a:schemeClr val="tx1"/>
              </a:buClr>
            </a:pPr>
            <a:r>
              <a:rPr lang="en-US" sz="3200" dirty="0">
                <a:ln w="0"/>
              </a:rPr>
              <a:t>Calculate the </a:t>
            </a:r>
            <a:r>
              <a:rPr lang="en-US" sz="3200" b="1" dirty="0">
                <a:ln w="0"/>
                <a:solidFill>
                  <a:schemeClr val="bg1"/>
                </a:solidFill>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experience</a:t>
            </a:r>
          </a:p>
        </p:txBody>
      </p:sp>
      <p:sp>
        <p:nvSpPr>
          <p:cNvPr id="4" name="Title 3">
            <a:extLst>
              <a:ext uri="{FF2B5EF4-FFF2-40B4-BE49-F238E27FC236}">
                <a16:creationId xmlns:a16="http://schemas.microsoft.com/office/drawing/2014/main"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400" dirty="0"/>
              <a:t>Requires a logical thinking (</a:t>
            </a:r>
            <a:r>
              <a:rPr lang="en-GB" sz="3400" b="1" dirty="0">
                <a:solidFill>
                  <a:schemeClr val="bg1"/>
                </a:solidFill>
              </a:rPr>
              <a:t>algorithmic thinking</a:t>
            </a:r>
            <a:r>
              <a:rPr lang="en-GB" sz="3400" dirty="0"/>
              <a:t>)</a:t>
            </a:r>
          </a:p>
          <a:p>
            <a:pPr lvl="1">
              <a:buClr>
                <a:schemeClr val="tx1"/>
              </a:buClr>
            </a:pPr>
            <a:r>
              <a:rPr lang="en-GB" sz="3200" b="1" dirty="0">
                <a:solidFill>
                  <a:schemeClr val="bg1"/>
                </a:solidFill>
              </a:rPr>
              <a:t>Define</a:t>
            </a:r>
            <a:r>
              <a:rPr lang="en-GB" sz="3200" dirty="0"/>
              <a:t> the problem (software requirements)</a:t>
            </a:r>
          </a:p>
          <a:p>
            <a:pPr lvl="1">
              <a:buClr>
                <a:schemeClr val="tx1"/>
              </a:buClr>
            </a:pPr>
            <a:r>
              <a:rPr lang="en-GB" sz="3200" b="1" dirty="0">
                <a:solidFill>
                  <a:schemeClr val="bg1"/>
                </a:solidFill>
              </a:rPr>
              <a:t>Analyse</a:t>
            </a:r>
            <a:r>
              <a:rPr lang="en-GB" sz="3200" dirty="0"/>
              <a:t> and understand the problem</a:t>
            </a:r>
          </a:p>
          <a:p>
            <a:pPr lvl="1">
              <a:buClr>
                <a:schemeClr val="tx1"/>
              </a:buClr>
            </a:pPr>
            <a:r>
              <a:rPr lang="en-GB" sz="3200" b="1" dirty="0">
                <a:solidFill>
                  <a:schemeClr val="bg1"/>
                </a:solidFill>
              </a:rPr>
              <a:t>Identify</a:t>
            </a:r>
            <a:r>
              <a:rPr lang="en-GB" sz="3200" dirty="0"/>
              <a:t> potential solutions (ideas)</a:t>
            </a:r>
          </a:p>
          <a:p>
            <a:pPr lvl="1">
              <a:buClr>
                <a:schemeClr val="tx1"/>
              </a:buClr>
            </a:pPr>
            <a:r>
              <a:rPr lang="en-GB" sz="3200" b="1" dirty="0">
                <a:solidFill>
                  <a:schemeClr val="bg1"/>
                </a:solidFill>
              </a:rPr>
              <a:t>Evaluate</a:t>
            </a:r>
            <a:r>
              <a:rPr lang="en-GB" sz="3200" dirty="0"/>
              <a:t> and choose a solution (try and test)</a:t>
            </a:r>
          </a:p>
          <a:p>
            <a:pPr lvl="1">
              <a:buClr>
                <a:schemeClr val="tx1"/>
              </a:buClr>
            </a:pPr>
            <a:r>
              <a:rPr lang="en-GB" sz="3200" b="1" dirty="0">
                <a:solidFill>
                  <a:schemeClr val="bg1"/>
                </a:solidFill>
              </a:rPr>
              <a:t>Plan</a:t>
            </a:r>
            <a:r>
              <a:rPr lang="en-GB" sz="3200" dirty="0"/>
              <a:t> actions (algorithm design)</a:t>
            </a:r>
          </a:p>
          <a:p>
            <a:pPr lvl="1">
              <a:buClr>
                <a:schemeClr val="tx1"/>
              </a:buClr>
            </a:pPr>
            <a:r>
              <a:rPr lang="en-GB" sz="3200" b="1" dirty="0">
                <a:solidFill>
                  <a:schemeClr val="bg1"/>
                </a:solidFill>
              </a:rPr>
              <a:t>Implement</a:t>
            </a:r>
            <a:r>
              <a:rPr lang="en-GB" sz="3200" dirty="0"/>
              <a:t> the algorithm (coding)</a:t>
            </a:r>
          </a:p>
          <a:p>
            <a:pPr lvl="1">
              <a:buClr>
                <a:schemeClr val="tx1"/>
              </a:buClr>
            </a:pPr>
            <a:r>
              <a:rPr lang="en-GB" sz="3200" b="1" dirty="0">
                <a:solidFill>
                  <a:schemeClr val="bg1"/>
                </a:solidFill>
              </a:rPr>
              <a:t>Review</a:t>
            </a:r>
            <a:r>
              <a:rPr lang="en-GB" sz="3200" dirty="0"/>
              <a:t> the results (testing)</a:t>
            </a:r>
            <a:endParaRPr lang="en-US" sz="3200" dirty="0"/>
          </a:p>
        </p:txBody>
      </p:sp>
      <p:sp>
        <p:nvSpPr>
          <p:cNvPr id="4" name="Title 3">
            <a:extLst>
              <a:ext uri="{FF2B5EF4-FFF2-40B4-BE49-F238E27FC236}">
                <a16:creationId xmlns:a16="http://schemas.microsoft.com/office/drawing/2014/main"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a16="http://schemas.microsoft.com/office/drawing/2014/main"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18094</TotalTime>
  <Words>13180</Words>
  <Application>Microsoft Office PowerPoint</Application>
  <PresentationFormat>Widescreen</PresentationFormat>
  <Paragraphs>1267</Paragraphs>
  <Slides>48</Slides>
  <Notes>43</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맑은 고딕</vt:lpstr>
      <vt:lpstr>Arial</vt:lpstr>
      <vt:lpstr>Calibri</vt:lpstr>
      <vt:lpstr>Consolas</vt:lpstr>
      <vt:lpstr>Wingdings</vt:lpstr>
      <vt:lpstr>Wingdings 2</vt:lpstr>
      <vt:lpstr>1_SoftUni</vt:lpstr>
      <vt:lpstr>Problem Solving</vt:lpstr>
      <vt:lpstr>Table of Contents</vt:lpstr>
      <vt:lpstr>Questions?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lpstr>Questions?</vt:lpstr>
      <vt:lpstr>SoftUni Diamond Partners</vt:lpstr>
      <vt:lpstr>Educational Partners</vt:lpstr>
      <vt:lpstr>License</vt:lpstr>
      <vt:lpstr>Trainings @ Software University (SoftUni)</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Yoana</cp:lastModifiedBy>
  <cp:revision>573</cp:revision>
  <dcterms:created xsi:type="dcterms:W3CDTF">2018-05-23T13:08:44Z</dcterms:created>
  <dcterms:modified xsi:type="dcterms:W3CDTF">2021-10-07T09:42:56Z</dcterms:modified>
  <cp:category>programming fundamentals;computer programming;software development;web development</cp:category>
</cp:coreProperties>
</file>